
<file path=[Content_Types].xml><?xml version="1.0" encoding="utf-8"?>
<Types xmlns="http://schemas.openxmlformats.org/package/2006/content-types">
  <Override PartName="/_rels/.rels" ContentType="application/vnd.openxmlformats-package.relationships+xml"/>
  <Override PartName="/ppt/notesSlides/_rels/notesSlide9.xml.rels" ContentType="application/vnd.openxmlformats-package.relationships+xml"/>
  <Override PartName="/ppt/notesSlides/_rels/notesSlide8.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7.xml.rels" ContentType="application/vnd.openxmlformats-package.relationships+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8.xml" ContentType="application/vnd.openxmlformats-officedocument.presentationml.slide+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31.xml.rels" ContentType="application/vnd.openxmlformats-package.relationships+xml"/>
  <Override PartName="/ppt/slideLayouts/_rels/slideLayout20.xml.rels" ContentType="application/vnd.openxmlformats-package.relationships+xml"/>
  <Override PartName="/ppt/slideLayouts/_rels/slideLayout32.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charts/chart2.xml" ContentType="application/vnd.openxmlformats-officedocument.drawingml.chart+xml"/>
  <Override PartName="/ppt/charts/chart1.xml" ContentType="application/vnd.openxmlformats-officedocument.drawingml.chart+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ppt/slideMasters/slideMaster3.xml" ContentType="application/vnd.openxmlformats-officedocument.presentationml.slideMaster+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_rels/presentation.xml.rels" ContentType="application/vnd.openxmlformats-package.relationships+xml"/>
  <Override PartName="/ppt/media/image9.png" ContentType="image/png"/>
  <Override PartName="/ppt/media/image8.png" ContentType="image/png"/>
  <Override PartName="/ppt/media/image7.png" ContentType="image/png"/>
  <Override PartName="/ppt/media/image6.png" ContentType="image/png"/>
  <Override PartName="/ppt/media/image5.png" ContentType="image/png"/>
  <Override PartName="/ppt/media/image1.png" ContentType="image/png"/>
  <Override PartName="/ppt/media/image2.png" ContentType="image/png"/>
  <Override PartName="/ppt/media/image3.png" ContentType="image/png"/>
  <Override PartName="/ppt/media/image4.png" ContentType="image/png"/>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1" sz="1800" spc="-1" strike="noStrike">
                <a:solidFill>
                  <a:srgbClr val="000000"/>
                </a:solidFill>
                <a:uFill>
                  <a:solidFill>
                    <a:srgbClr val="ffffff"/>
                  </a:solidFill>
                </a:uFill>
                <a:latin typeface="Constantia"/>
              </a:defRPr>
            </a:pPr>
            <a:r>
              <a:rPr b="1" sz="1800" spc="-1" strike="noStrike">
                <a:solidFill>
                  <a:srgbClr val="000000"/>
                </a:solidFill>
                <a:uFill>
                  <a:solidFill>
                    <a:srgbClr val="ffffff"/>
                  </a:solidFill>
                </a:uFill>
                <a:latin typeface="Constantia"/>
              </a:rPr>
              <a:t>Growth of Job market</a:t>
            </a:r>
          </a:p>
        </c:rich>
      </c:tx>
      <c:layout>
        <c:manualLayout>
          <c:xMode val="edge"/>
          <c:yMode val="edge"/>
          <c:x val="0.0718897637795276"/>
          <c:y val="7.95355126063787E-005"/>
        </c:manualLayout>
      </c:layout>
      <c:overlay val="0"/>
    </c:title>
    <c:autoTitleDeleted val="0"/>
    <c:view3D>
      <c:rotX val="15"/>
      <c:rotY val="20"/>
      <c:rAngAx val="1"/>
      <c:perspective val="30"/>
    </c:view3D>
    <c:floor>
      <c:spPr>
        <a:noFill/>
        <a:ln w="9360">
          <a:solidFill>
            <a:srgbClr val="666666"/>
          </a:solidFill>
          <a:round/>
        </a:ln>
      </c:spPr>
    </c:floor>
    <c:backWall>
      <c:spPr>
        <a:noFill/>
        <a:ln w="9360">
          <a:solidFill>
            <a:srgbClr val="666666"/>
          </a:solidFill>
          <a:round/>
        </a:ln>
      </c:spPr>
    </c:backWall>
    <c:plotArea>
      <c:bar3DChart>
        <c:barDir val="bar"/>
        <c:grouping val="clustered"/>
        <c:varyColors val="0"/>
        <c:ser>
          <c:idx val="0"/>
          <c:order val="0"/>
          <c:tx>
            <c:strRef>
              <c:f>label 0</c:f>
              <c:strCache>
                <c:ptCount val="1"/>
                <c:pt idx="0">
                  <c:v>Year</c:v>
                </c:pt>
              </c:strCache>
            </c:strRef>
          </c:tx>
          <c:spPr>
            <a:solidFill>
              <a:srgbClr val="0f6fc6"/>
            </a:solidFill>
            <a:ln>
              <a:noFill/>
            </a:ln>
          </c:spPr>
          <c:invertIfNegative val="0"/>
          <c:dLbls>
            <c:showLegendKey val="0"/>
            <c:showVal val="1"/>
            <c:showCatName val="0"/>
            <c:showSerName val="0"/>
            <c:showPercent val="0"/>
            <c:showLeaderLines val="0"/>
          </c:dLbls>
          <c:cat>
            <c:strRef>
              <c:f>categories</c:f>
              <c:strCache>
                <c:ptCount val="7"/>
                <c:pt idx="0">
                  <c:v>1</c:v>
                </c:pt>
                <c:pt idx="1">
                  <c:v>2</c:v>
                </c:pt>
                <c:pt idx="2">
                  <c:v>3</c:v>
                </c:pt>
                <c:pt idx="3">
                  <c:v>4</c:v>
                </c:pt>
                <c:pt idx="4">
                  <c:v>5</c:v>
                </c:pt>
                <c:pt idx="5">
                  <c:v>6</c:v>
                </c:pt>
                <c:pt idx="6">
                  <c:v>7</c:v>
                </c:pt>
              </c:strCache>
            </c:strRef>
          </c:cat>
          <c:val>
            <c:numRef>
              <c:f>0</c:f>
              <c:numCache>
                <c:formatCode>General</c:formatCode>
                <c:ptCount val="7"/>
                <c:pt idx="0">
                  <c:v>2020</c:v>
                </c:pt>
                <c:pt idx="1">
                  <c:v>2021</c:v>
                </c:pt>
                <c:pt idx="2">
                  <c:v>2022</c:v>
                </c:pt>
                <c:pt idx="3">
                  <c:v>2023</c:v>
                </c:pt>
                <c:pt idx="4">
                  <c:v>2024</c:v>
                </c:pt>
                <c:pt idx="5">
                  <c:v>2025</c:v>
                </c:pt>
                <c:pt idx="6">
                  <c:v>2026</c:v>
                </c:pt>
              </c:numCache>
            </c:numRef>
          </c:val>
        </c:ser>
        <c:ser>
          <c:idx val="1"/>
          <c:order val="1"/>
          <c:tx>
            <c:strRef>
              <c:f>label 1</c:f>
              <c:strCache>
                <c:ptCount val="1"/>
                <c:pt idx="0">
                  <c:v>GDP Growth rate% </c:v>
                </c:pt>
              </c:strCache>
            </c:strRef>
          </c:tx>
          <c:spPr>
            <a:solidFill>
              <a:srgbClr val="009dd9"/>
            </a:solidFill>
            <a:ln>
              <a:noFill/>
            </a:ln>
          </c:spPr>
          <c:invertIfNegative val="0"/>
          <c:dLbls>
            <c:showLegendKey val="0"/>
            <c:showVal val="1"/>
            <c:showCatName val="0"/>
            <c:showSerName val="0"/>
            <c:showPercent val="0"/>
            <c:showLeaderLines val="0"/>
          </c:dLbls>
          <c:cat>
            <c:strRef>
              <c:f>categories</c:f>
              <c:strCache>
                <c:ptCount val="7"/>
                <c:pt idx="0">
                  <c:v>1</c:v>
                </c:pt>
                <c:pt idx="1">
                  <c:v>2</c:v>
                </c:pt>
                <c:pt idx="2">
                  <c:v>3</c:v>
                </c:pt>
                <c:pt idx="3">
                  <c:v>4</c:v>
                </c:pt>
                <c:pt idx="4">
                  <c:v>5</c:v>
                </c:pt>
                <c:pt idx="5">
                  <c:v>6</c:v>
                </c:pt>
                <c:pt idx="6">
                  <c:v>7</c:v>
                </c:pt>
              </c:strCache>
            </c:strRef>
          </c:cat>
          <c:val>
            <c:numRef>
              <c:f>1</c:f>
              <c:numCache>
                <c:formatCode>General</c:formatCode>
                <c:ptCount val="7"/>
                <c:pt idx="0">
                  <c:v>2.4</c:v>
                </c:pt>
                <c:pt idx="1">
                  <c:v>3.4</c:v>
                </c:pt>
                <c:pt idx="2">
                  <c:v>3.7</c:v>
                </c:pt>
                <c:pt idx="3">
                  <c:v>4.2</c:v>
                </c:pt>
                <c:pt idx="4">
                  <c:v>5.5</c:v>
                </c:pt>
                <c:pt idx="5">
                  <c:v>6</c:v>
                </c:pt>
                <c:pt idx="6">
                  <c:v>7</c:v>
                </c:pt>
              </c:numCache>
            </c:numRef>
          </c:val>
        </c:ser>
        <c:gapWidth val="150"/>
        <c:shape val="box"/>
        <c:axId val="28590987"/>
        <c:axId val="22271291"/>
        <c:axId val="0"/>
      </c:bar3DChart>
      <c:catAx>
        <c:axId val="28590987"/>
        <c:scaling>
          <c:orientation val="minMax"/>
        </c:scaling>
        <c:delete val="0"/>
        <c:axPos val="b"/>
        <c:numFmt formatCode="MM/DD/YYYY" sourceLinked="1"/>
        <c:majorTickMark val="none"/>
        <c:minorTickMark val="none"/>
        <c:tickLblPos val="nextTo"/>
        <c:spPr>
          <a:ln w="9360">
            <a:solidFill>
              <a:srgbClr val="666666"/>
            </a:solidFill>
            <a:round/>
          </a:ln>
        </c:spPr>
        <c:txPr>
          <a:bodyPr/>
          <a:p>
            <a:pPr>
              <a:defRPr b="0" sz="1000" spc="-1" strike="noStrike">
                <a:solidFill>
                  <a:srgbClr val="000000"/>
                </a:solidFill>
                <a:uFill>
                  <a:solidFill>
                    <a:srgbClr val="ffffff"/>
                  </a:solidFill>
                </a:uFill>
                <a:latin typeface="Constantia"/>
              </a:defRPr>
            </a:pPr>
          </a:p>
        </c:txPr>
        <c:crossAx val="22271291"/>
        <c:crosses val="autoZero"/>
        <c:auto val="1"/>
        <c:lblAlgn val="ctr"/>
        <c:lblOffset val="100"/>
      </c:catAx>
      <c:valAx>
        <c:axId val="22271291"/>
        <c:scaling>
          <c:orientation val="minMax"/>
        </c:scaling>
        <c:delete val="1"/>
        <c:axPos val="l"/>
        <c:numFmt formatCode="General" sourceLinked="0"/>
        <c:majorTickMark val="out"/>
        <c:minorTickMark val="none"/>
        <c:tickLblPos val="nextTo"/>
        <c:spPr>
          <a:ln w="9360">
            <a:solidFill>
              <a:srgbClr val="666666"/>
            </a:solidFill>
            <a:round/>
          </a:ln>
        </c:spPr>
        <c:txPr>
          <a:bodyPr/>
          <a:p>
            <a:pPr>
              <a:defRPr b="0" sz="1000" spc="-1" strike="noStrike">
                <a:solidFill>
                  <a:srgbClr val="000000"/>
                </a:solidFill>
                <a:uFill>
                  <a:solidFill>
                    <a:srgbClr val="ffffff"/>
                  </a:solidFill>
                </a:uFill>
                <a:latin typeface="Constantia"/>
              </a:defRPr>
            </a:pPr>
          </a:p>
        </c:txPr>
        <c:crossAx val="28590987"/>
        <c:crosses val="autoZero"/>
        <c:crossBetween val="midCat"/>
      </c:valAx>
      <c:spPr>
        <a:noFill/>
        <a:ln w="9360">
          <a:solidFill>
            <a:srgbClr val="666666"/>
          </a:solidFill>
          <a:round/>
        </a:ln>
      </c:spPr>
    </c:plotArea>
    <c:legend>
      <c:legendPos val="t"/>
      <c:overlay val="0"/>
      <c:spPr>
        <a:noFill/>
        <a:ln>
          <a:noFill/>
        </a:ln>
      </c:spPr>
    </c:legend>
    <c:plotVisOnly val="1"/>
    <c:dispBlanksAs val="gap"/>
  </c:chart>
  <c:spPr>
    <a:noFill/>
    <a:ln>
      <a:noFill/>
    </a:ln>
  </c:spPr>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1" sz="1800" spc="-1" strike="noStrike">
                <a:solidFill>
                  <a:srgbClr val="000000"/>
                </a:solidFill>
                <a:uFill>
                  <a:solidFill>
                    <a:srgbClr val="ffffff"/>
                  </a:solidFill>
                </a:uFill>
                <a:latin typeface="Constantia"/>
              </a:defRPr>
            </a:pPr>
            <a:r>
              <a:rPr b="1" sz="1800" spc="-1" strike="noStrike">
                <a:solidFill>
                  <a:srgbClr val="000000"/>
                </a:solidFill>
                <a:uFill>
                  <a:solidFill>
                    <a:srgbClr val="ffffff"/>
                  </a:solidFill>
                </a:uFill>
                <a:latin typeface="Constantia"/>
              </a:rPr>
              <a:t>GDP Growth rate% </a:t>
            </a:r>
          </a:p>
        </c:rich>
      </c:tx>
      <c:overlay val="0"/>
    </c:title>
    <c:autoTitleDeleted val="0"/>
    <c:plotArea>
      <c:scatterChart>
        <c:scatterStyle val="lineMarker"/>
        <c:varyColors val="0"/>
        <c:ser>
          <c:idx val="0"/>
          <c:order val="0"/>
          <c:tx>
            <c:strRef>
              <c:f>label 0</c:f>
              <c:strCache>
                <c:ptCount val="1"/>
                <c:pt idx="0">
                  <c:v>GDP Growth rate% </c:v>
                </c:pt>
              </c:strCache>
            </c:strRef>
          </c:tx>
          <c:spPr>
            <a:solidFill>
              <a:srgbClr val="095294"/>
            </a:solidFill>
            <a:ln w="28440">
              <a:solidFill>
                <a:srgbClr val="095294"/>
              </a:solidFill>
              <a:round/>
            </a:ln>
          </c:spPr>
          <c:marker>
            <c:symbol val="square"/>
            <c:size val="5"/>
            <c:spPr>
              <a:solidFill>
                <a:srgbClr val="095294"/>
              </a:solidFill>
            </c:spPr>
          </c:marker>
          <c:dLbls>
            <c:showLegendKey val="0"/>
            <c:showVal val="0"/>
            <c:showCatName val="0"/>
            <c:showSerName val="0"/>
            <c:showPercent val="0"/>
            <c:showLeaderLines val="0"/>
          </c:dLbls>
          <c:xVal>
            <c:numRef>
              <c:f>1</c:f>
              <c:numCache>
                <c:formatCode>General</c:formatCode>
                <c:ptCount val="7"/>
                <c:pt idx="0">
                  <c:v>2020</c:v>
                </c:pt>
                <c:pt idx="1">
                  <c:v>2021</c:v>
                </c:pt>
                <c:pt idx="2">
                  <c:v>2022</c:v>
                </c:pt>
                <c:pt idx="3">
                  <c:v>2023</c:v>
                </c:pt>
                <c:pt idx="4">
                  <c:v>2024</c:v>
                </c:pt>
                <c:pt idx="5">
                  <c:v>2025</c:v>
                </c:pt>
                <c:pt idx="6">
                  <c:v>2026</c:v>
                </c:pt>
              </c:numCache>
            </c:numRef>
          </c:xVal>
          <c:yVal>
            <c:numRef>
              <c:f>0</c:f>
              <c:numCache>
                <c:formatCode>General</c:formatCode>
                <c:ptCount val="7"/>
                <c:pt idx="0">
                  <c:v>2.4</c:v>
                </c:pt>
                <c:pt idx="1">
                  <c:v>3.4</c:v>
                </c:pt>
                <c:pt idx="2">
                  <c:v>3.7</c:v>
                </c:pt>
                <c:pt idx="3">
                  <c:v>4.2</c:v>
                </c:pt>
                <c:pt idx="4">
                  <c:v>5.5</c:v>
                </c:pt>
                <c:pt idx="5">
                  <c:v>6</c:v>
                </c:pt>
                <c:pt idx="6">
                  <c:v>7</c:v>
                </c:pt>
              </c:numCache>
            </c:numRef>
          </c:yVal>
          <c:smooth val="0"/>
        </c:ser>
        <c:axId val="41550610"/>
        <c:axId val="31822045"/>
      </c:scatterChart>
      <c:valAx>
        <c:axId val="41550610"/>
        <c:scaling>
          <c:orientation val="minMax"/>
        </c:scaling>
        <c:delete val="0"/>
        <c:axPos val="b"/>
        <c:numFmt formatCode="General" sourceLinked="0"/>
        <c:majorTickMark val="out"/>
        <c:minorTickMark val="none"/>
        <c:tickLblPos val="nextTo"/>
        <c:spPr>
          <a:ln w="9360">
            <a:solidFill>
              <a:srgbClr val="666666"/>
            </a:solidFill>
            <a:round/>
          </a:ln>
        </c:spPr>
        <c:txPr>
          <a:bodyPr/>
          <a:p>
            <a:pPr>
              <a:defRPr b="0" sz="1000" spc="-1" strike="noStrike">
                <a:solidFill>
                  <a:srgbClr val="000000"/>
                </a:solidFill>
                <a:uFill>
                  <a:solidFill>
                    <a:srgbClr val="ffffff"/>
                  </a:solidFill>
                </a:uFill>
                <a:latin typeface="Constantia"/>
              </a:defRPr>
            </a:pPr>
          </a:p>
        </c:txPr>
        <c:crossAx val="31822045"/>
        <c:crosses val="autoZero"/>
        <c:crossBetween val="midCat"/>
      </c:valAx>
      <c:valAx>
        <c:axId val="31822045"/>
        <c:scaling>
          <c:orientation val="minMax"/>
        </c:scaling>
        <c:delete val="0"/>
        <c:axPos val="l"/>
        <c:majorGridlines>
          <c:spPr>
            <a:ln w="9360">
              <a:solidFill>
                <a:srgbClr val="666666"/>
              </a:solidFill>
              <a:round/>
            </a:ln>
          </c:spPr>
        </c:majorGridlines>
        <c:numFmt formatCode="General" sourceLinked="0"/>
        <c:majorTickMark val="out"/>
        <c:minorTickMark val="none"/>
        <c:tickLblPos val="nextTo"/>
        <c:spPr>
          <a:ln w="9360">
            <a:solidFill>
              <a:srgbClr val="666666"/>
            </a:solidFill>
            <a:round/>
          </a:ln>
        </c:spPr>
        <c:txPr>
          <a:bodyPr/>
          <a:p>
            <a:pPr>
              <a:defRPr b="0" sz="1000" spc="-1" strike="noStrike">
                <a:solidFill>
                  <a:srgbClr val="000000"/>
                </a:solidFill>
                <a:uFill>
                  <a:solidFill>
                    <a:srgbClr val="ffffff"/>
                  </a:solidFill>
                </a:uFill>
                <a:latin typeface="Constantia"/>
              </a:defRPr>
            </a:pPr>
          </a:p>
        </c:txPr>
        <c:crossAx val="41550610"/>
        <c:crosses val="autoZero"/>
        <c:crossBetween val="midCat"/>
      </c:valAx>
      <c:spPr>
        <a:solidFill>
          <a:srgbClr val="ffffff"/>
        </a:solidFill>
        <a:ln>
          <a:noFill/>
        </a:ln>
      </c:spPr>
    </c:plotArea>
    <c:legend>
      <c:legendPos val="r"/>
      <c:overlay val="0"/>
      <c:spPr>
        <a:noFill/>
        <a:ln>
          <a:noFill/>
        </a:ln>
      </c:spPr>
    </c:legend>
    <c:plotVisOnly val="1"/>
    <c:dispBlanksAs val="gap"/>
  </c:chart>
  <c:spPr>
    <a:noFill/>
    <a:ln>
      <a:noFill/>
    </a:ln>
  </c:spPr>
</c:chartSpace>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body"/>
          </p:nvPr>
        </p:nvSpPr>
        <p:spPr>
          <a:xfrm>
            <a:off x="756000" y="5078520"/>
            <a:ext cx="6047640" cy="4811040"/>
          </a:xfrm>
          <a:prstGeom prst="rect">
            <a:avLst/>
          </a:prstGeom>
        </p:spPr>
        <p:txBody>
          <a:bodyPr lIns="0" rIns="0" tIns="0" bIns="0"/>
          <a:p>
            <a:r>
              <a:rPr b="0" lang="en-US" sz="2000" spc="-1" strike="noStrike">
                <a:solidFill>
                  <a:srgbClr val="000000"/>
                </a:solidFill>
                <a:uFill>
                  <a:solidFill>
                    <a:srgbClr val="ffffff"/>
                  </a:solidFill>
                </a:uFill>
                <a:latin typeface="Arial"/>
              </a:rPr>
              <a:t>Click to edit the notes format</a:t>
            </a:r>
            <a:endParaRPr b="0" lang="en-US" sz="2000" spc="-1" strike="noStrike">
              <a:solidFill>
                <a:srgbClr val="000000"/>
              </a:solidFill>
              <a:uFill>
                <a:solidFill>
                  <a:srgbClr val="ffffff"/>
                </a:solidFill>
              </a:uFill>
              <a:latin typeface="Arial"/>
            </a:endParaRPr>
          </a:p>
        </p:txBody>
      </p:sp>
      <p:sp>
        <p:nvSpPr>
          <p:cNvPr id="131" name="PlaceHolder 2"/>
          <p:cNvSpPr>
            <a:spLocks noGrp="1"/>
          </p:cNvSpPr>
          <p:nvPr>
            <p:ph type="hdr"/>
          </p:nvPr>
        </p:nvSpPr>
        <p:spPr>
          <a:xfrm>
            <a:off x="0" y="0"/>
            <a:ext cx="3280680" cy="534240"/>
          </a:xfrm>
          <a:prstGeom prst="rect">
            <a:avLst/>
          </a:prstGeom>
        </p:spPr>
        <p:txBody>
          <a:bodyPr lIns="0" rIns="0" tIns="0" bIns="0"/>
          <a:p>
            <a:r>
              <a:rPr b="0" lang="en-US" sz="1400" spc="-1" strike="noStrike">
                <a:solidFill>
                  <a:srgbClr val="000000"/>
                </a:solidFill>
                <a:uFill>
                  <a:solidFill>
                    <a:srgbClr val="ffffff"/>
                  </a:solidFill>
                </a:uFill>
                <a:latin typeface="Times New Roman"/>
              </a:rPr>
              <a:t>&lt;header&gt;</a:t>
            </a:r>
            <a:endParaRPr b="0" lang="en-US" sz="1400" spc="-1" strike="noStrike">
              <a:solidFill>
                <a:srgbClr val="000000"/>
              </a:solidFill>
              <a:uFill>
                <a:solidFill>
                  <a:srgbClr val="ffffff"/>
                </a:solidFill>
              </a:uFill>
              <a:latin typeface="Times New Roman"/>
            </a:endParaRPr>
          </a:p>
        </p:txBody>
      </p:sp>
      <p:sp>
        <p:nvSpPr>
          <p:cNvPr id="132" name="PlaceHolder 3"/>
          <p:cNvSpPr>
            <a:spLocks noGrp="1"/>
          </p:cNvSpPr>
          <p:nvPr>
            <p:ph type="dt"/>
          </p:nvPr>
        </p:nvSpPr>
        <p:spPr>
          <a:xfrm>
            <a:off x="4278960" y="0"/>
            <a:ext cx="3280680" cy="534240"/>
          </a:xfrm>
          <a:prstGeom prst="rect">
            <a:avLst/>
          </a:prstGeom>
        </p:spPr>
        <p:txBody>
          <a:bodyPr lIns="0" rIns="0" tIns="0" bIns="0"/>
          <a:p>
            <a:pPr algn="r"/>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133" name="PlaceHolder 4"/>
          <p:cNvSpPr>
            <a:spLocks noGrp="1"/>
          </p:cNvSpPr>
          <p:nvPr>
            <p:ph type="ftr"/>
          </p:nvPr>
        </p:nvSpPr>
        <p:spPr>
          <a:xfrm>
            <a:off x="0" y="10157400"/>
            <a:ext cx="3280680" cy="534240"/>
          </a:xfrm>
          <a:prstGeom prst="rect">
            <a:avLst/>
          </a:prstGeom>
        </p:spPr>
        <p:txBody>
          <a:bodyPr lIns="0" rIns="0" tIns="0" bIns="0" anchor="b"/>
          <a:p>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134" name="PlaceHolder 5"/>
          <p:cNvSpPr>
            <a:spLocks noGrp="1"/>
          </p:cNvSpPr>
          <p:nvPr>
            <p:ph type="sldNum"/>
          </p:nvPr>
        </p:nvSpPr>
        <p:spPr>
          <a:xfrm>
            <a:off x="4278960" y="10157400"/>
            <a:ext cx="3280680" cy="534240"/>
          </a:xfrm>
          <a:prstGeom prst="rect">
            <a:avLst/>
          </a:prstGeom>
        </p:spPr>
        <p:txBody>
          <a:bodyPr lIns="0" rIns="0" tIns="0" bIns="0" anchor="b"/>
          <a:p>
            <a:pPr algn="r"/>
            <a:fld id="{FB916CD4-9F59-49E0-B6B3-1C52A9B7CD16}"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body"/>
          </p:nvPr>
        </p:nvSpPr>
        <p:spPr>
          <a:xfrm>
            <a:off x="685800" y="4343400"/>
            <a:ext cx="5486040" cy="4114440"/>
          </a:xfrm>
          <a:prstGeom prst="rect">
            <a:avLst/>
          </a:prstGeom>
        </p:spPr>
        <p:txBody>
          <a:bodyPr/>
          <a:p>
            <a:pPr>
              <a:lnSpc>
                <a:spcPct val="100000"/>
              </a:lnSpc>
            </a:pPr>
            <a:r>
              <a:rPr b="0" lang="en-US" sz="2000" spc="-1" strike="noStrike">
                <a:solidFill>
                  <a:srgbClr val="000000"/>
                </a:solidFill>
                <a:uFill>
                  <a:solidFill>
                    <a:srgbClr val="ffffff"/>
                  </a:solidFill>
                </a:uFill>
                <a:latin typeface="Arial"/>
              </a:rPr>
              <a:t>Besides, he will retain the present 20 percent rate only for the assets that are held for over six years, those being held for three years will rise to 36 percent than those assets held for two years and below will be increased to 39.6 percent.</a:t>
            </a:r>
            <a:endParaRPr b="0" lang="en-US" sz="2000" spc="-1" strike="noStrike">
              <a:solidFill>
                <a:srgbClr val="000000"/>
              </a:solidFill>
              <a:uFill>
                <a:solidFill>
                  <a:srgbClr val="ffffff"/>
                </a:solidFill>
              </a:uFill>
              <a:latin typeface="Arial"/>
            </a:endParaRPr>
          </a:p>
          <a:p>
            <a:pPr>
              <a:lnSpc>
                <a:spcPct val="100000"/>
              </a:lnSpc>
            </a:pPr>
            <a:endParaRPr b="0" lang="en-US" sz="2000" spc="-1" strike="noStrike">
              <a:solidFill>
                <a:srgbClr val="000000"/>
              </a:solidFill>
              <a:uFill>
                <a:solidFill>
                  <a:srgbClr val="ffffff"/>
                </a:solidFill>
              </a:uFill>
              <a:latin typeface="Arial"/>
            </a:endParaRPr>
          </a:p>
        </p:txBody>
      </p:sp>
      <p:sp>
        <p:nvSpPr>
          <p:cNvPr id="150" name="TextShape 2"/>
          <p:cNvSpPr txBox="1"/>
          <p:nvPr/>
        </p:nvSpPr>
        <p:spPr>
          <a:xfrm>
            <a:off x="3884760" y="8685360"/>
            <a:ext cx="2971440" cy="456840"/>
          </a:xfrm>
          <a:prstGeom prst="rect">
            <a:avLst/>
          </a:prstGeom>
          <a:noFill/>
          <a:ln>
            <a:noFill/>
          </a:ln>
        </p:spPr>
        <p:txBody>
          <a:bodyPr anchor="b"/>
          <a:p>
            <a:pPr algn="r">
              <a:lnSpc>
                <a:spcPct val="100000"/>
              </a:lnSpc>
            </a:pPr>
            <a:fld id="{96B3C60B-6AD4-4CA4-B88B-D52376027EEB}"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body"/>
          </p:nvPr>
        </p:nvSpPr>
        <p:spPr>
          <a:xfrm>
            <a:off x="685800" y="4343400"/>
            <a:ext cx="5486040" cy="4114440"/>
          </a:xfrm>
          <a:prstGeom prst="rect">
            <a:avLst/>
          </a:prstGeom>
        </p:spPr>
        <p:txBody>
          <a:bodyPr/>
          <a:p>
            <a:r>
              <a:rPr b="0" lang="en-US" sz="2000" spc="-1" strike="noStrike">
                <a:solidFill>
                  <a:srgbClr val="000000"/>
                </a:solidFill>
                <a:uFill>
                  <a:solidFill>
                    <a:srgbClr val="ffffff"/>
                  </a:solidFill>
                </a:uFill>
                <a:latin typeface="Arial"/>
              </a:rPr>
              <a:t>In achieving the policy, several plans will be put in place to assist including the college affordability where the government will use up to $35 billion annually in refinancing the student debt while paying states to warranty tuition. The president will allocate $27.5 billion annually for the national infrastructure to improve America’s water systems, internet, and transportation. </a:t>
            </a:r>
            <a:endParaRPr b="0" lang="en-US" sz="2000" spc="-1" strike="noStrike">
              <a:solidFill>
                <a:srgbClr val="000000"/>
              </a:solidFill>
              <a:uFill>
                <a:solidFill>
                  <a:srgbClr val="ffffff"/>
                </a:solidFill>
              </a:uFill>
              <a:latin typeface="Arial"/>
            </a:endParaRPr>
          </a:p>
        </p:txBody>
      </p:sp>
      <p:sp>
        <p:nvSpPr>
          <p:cNvPr id="152" name="TextShape 2"/>
          <p:cNvSpPr txBox="1"/>
          <p:nvPr/>
        </p:nvSpPr>
        <p:spPr>
          <a:xfrm>
            <a:off x="3884760" y="8685360"/>
            <a:ext cx="2971440" cy="456840"/>
          </a:xfrm>
          <a:prstGeom prst="rect">
            <a:avLst/>
          </a:prstGeom>
          <a:noFill/>
          <a:ln>
            <a:noFill/>
          </a:ln>
        </p:spPr>
        <p:txBody>
          <a:bodyPr anchor="b"/>
          <a:p>
            <a:pPr algn="r">
              <a:lnSpc>
                <a:spcPct val="100000"/>
              </a:lnSpc>
            </a:pPr>
            <a:fld id="{2885BE81-CD60-497B-9F71-0B0713B456EF}"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body"/>
          </p:nvPr>
        </p:nvSpPr>
        <p:spPr>
          <a:xfrm>
            <a:off x="685800" y="4343400"/>
            <a:ext cx="5486040" cy="4114440"/>
          </a:xfrm>
          <a:prstGeom prst="rect">
            <a:avLst/>
          </a:prstGeom>
        </p:spPr>
        <p:txBody>
          <a:bodyPr/>
          <a:p>
            <a:pPr>
              <a:lnSpc>
                <a:spcPct val="100000"/>
              </a:lnSpc>
            </a:pPr>
            <a:r>
              <a:rPr b="0" lang="en-US" sz="1200" spc="-1" strike="noStrike">
                <a:solidFill>
                  <a:srgbClr val="000000"/>
                </a:solidFill>
                <a:uFill>
                  <a:solidFill>
                    <a:srgbClr val="ffffff"/>
                  </a:solidFill>
                </a:uFill>
                <a:latin typeface="+mn-lt"/>
                <a:ea typeface="+mn-ea"/>
              </a:rPr>
              <a:t>Besides, banks having high debt rates or over-reliance on short-run funding. In extending the limitations statute for the financial crimes, CEO’s will be required to pay some fines levied on the companies.</a:t>
            </a:r>
            <a:endParaRPr b="0" lang="en-US" sz="2000" spc="-1" strike="noStrike">
              <a:solidFill>
                <a:srgbClr val="000000"/>
              </a:solidFill>
              <a:uFill>
                <a:solidFill>
                  <a:srgbClr val="ffffff"/>
                </a:solidFill>
              </a:uFill>
              <a:latin typeface="Arial"/>
            </a:endParaRPr>
          </a:p>
          <a:p>
            <a:pPr>
              <a:lnSpc>
                <a:spcPct val="100000"/>
              </a:lnSpc>
            </a:pPr>
            <a:endParaRPr b="0" lang="en-US" sz="2000" spc="-1" strike="noStrike">
              <a:solidFill>
                <a:srgbClr val="000000"/>
              </a:solidFill>
              <a:uFill>
                <a:solidFill>
                  <a:srgbClr val="ffffff"/>
                </a:solidFill>
              </a:uFill>
              <a:latin typeface="Arial"/>
            </a:endParaRPr>
          </a:p>
        </p:txBody>
      </p:sp>
      <p:sp>
        <p:nvSpPr>
          <p:cNvPr id="154" name="TextShape 2"/>
          <p:cNvSpPr txBox="1"/>
          <p:nvPr/>
        </p:nvSpPr>
        <p:spPr>
          <a:xfrm>
            <a:off x="3884760" y="8685360"/>
            <a:ext cx="2971440" cy="456840"/>
          </a:xfrm>
          <a:prstGeom prst="rect">
            <a:avLst/>
          </a:prstGeom>
          <a:noFill/>
          <a:ln>
            <a:noFill/>
          </a:ln>
        </p:spPr>
        <p:txBody>
          <a:bodyPr anchor="b"/>
          <a:p>
            <a:pPr algn="r">
              <a:lnSpc>
                <a:spcPct val="100000"/>
              </a:lnSpc>
            </a:pPr>
            <a:fld id="{59F8A0CB-311E-4B41-9AF0-3EAE3D52B1B7}"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body"/>
          </p:nvPr>
        </p:nvSpPr>
        <p:spPr>
          <a:xfrm>
            <a:off x="685800" y="4343400"/>
            <a:ext cx="5486040" cy="4114440"/>
          </a:xfrm>
          <a:prstGeom prst="rect">
            <a:avLst/>
          </a:prstGeom>
        </p:spPr>
        <p:txBody>
          <a:bodyPr/>
          <a:p>
            <a:pPr>
              <a:lnSpc>
                <a:spcPct val="100000"/>
              </a:lnSpc>
            </a:pPr>
            <a:r>
              <a:rPr b="0" lang="en-US" sz="2000" spc="-1" strike="noStrike">
                <a:solidFill>
                  <a:srgbClr val="000000"/>
                </a:solidFill>
                <a:uFill>
                  <a:solidFill>
                    <a:srgbClr val="ffffff"/>
                  </a:solidFill>
                </a:uFill>
                <a:latin typeface="Arial"/>
              </a:rPr>
              <a:t>For instance, agencies will use the posts of social media in identifying terrorists.  The application of visa will need full screening for people who had visited the terrorist nations. The president plans to employ more officers in operations department and linguistics in intelligence agencies of U.S.</a:t>
            </a:r>
            <a:endParaRPr b="0" lang="en-US" sz="2000" spc="-1" strike="noStrike">
              <a:solidFill>
                <a:srgbClr val="000000"/>
              </a:solidFill>
              <a:uFill>
                <a:solidFill>
                  <a:srgbClr val="ffffff"/>
                </a:solidFill>
              </a:uFill>
              <a:latin typeface="Arial"/>
            </a:endParaRPr>
          </a:p>
          <a:p>
            <a:pPr>
              <a:lnSpc>
                <a:spcPct val="100000"/>
              </a:lnSpc>
            </a:pPr>
            <a:endParaRPr b="0" lang="en-US" sz="2000" spc="-1" strike="noStrike">
              <a:solidFill>
                <a:srgbClr val="000000"/>
              </a:solidFill>
              <a:uFill>
                <a:solidFill>
                  <a:srgbClr val="ffffff"/>
                </a:solidFill>
              </a:uFill>
              <a:latin typeface="Arial"/>
            </a:endParaRPr>
          </a:p>
        </p:txBody>
      </p:sp>
      <p:sp>
        <p:nvSpPr>
          <p:cNvPr id="156" name="TextShape 2"/>
          <p:cNvSpPr txBox="1"/>
          <p:nvPr/>
        </p:nvSpPr>
        <p:spPr>
          <a:xfrm>
            <a:off x="3884760" y="8685360"/>
            <a:ext cx="2971440" cy="456840"/>
          </a:xfrm>
          <a:prstGeom prst="rect">
            <a:avLst/>
          </a:prstGeom>
          <a:noFill/>
          <a:ln>
            <a:noFill/>
          </a:ln>
        </p:spPr>
        <p:txBody>
          <a:bodyPr anchor="b"/>
          <a:p>
            <a:pPr algn="r">
              <a:lnSpc>
                <a:spcPct val="100000"/>
              </a:lnSpc>
            </a:pPr>
            <a:fld id="{9BFDD6BC-2D23-4E1F-AA5B-65EAC0971E32}"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body"/>
          </p:nvPr>
        </p:nvSpPr>
        <p:spPr>
          <a:xfrm>
            <a:off x="685800" y="4343400"/>
            <a:ext cx="5486040" cy="4114440"/>
          </a:xfrm>
          <a:prstGeom prst="rect">
            <a:avLst/>
          </a:prstGeom>
        </p:spPr>
        <p:txBody>
          <a:bodyPr/>
          <a:p>
            <a:r>
              <a:rPr b="0" lang="en-US" sz="2000" spc="-1" strike="noStrike">
                <a:solidFill>
                  <a:srgbClr val="000000"/>
                </a:solidFill>
                <a:uFill>
                  <a:solidFill>
                    <a:srgbClr val="ffffff"/>
                  </a:solidFill>
                </a:uFill>
                <a:latin typeface="Arial"/>
              </a:rPr>
              <a:t>The president intends to double the enforcement unit size in representative’s office of U.S trade to raise compliance with the trade agreements. The plan will improve the economy of America thus reducing the poverty levels and increasing the self-dependency rates in the nation. </a:t>
            </a:r>
            <a:endParaRPr b="0" lang="en-US" sz="2000" spc="-1" strike="noStrike">
              <a:solidFill>
                <a:srgbClr val="000000"/>
              </a:solidFill>
              <a:uFill>
                <a:solidFill>
                  <a:srgbClr val="ffffff"/>
                </a:solidFill>
              </a:uFill>
              <a:latin typeface="Arial"/>
            </a:endParaRPr>
          </a:p>
        </p:txBody>
      </p:sp>
      <p:sp>
        <p:nvSpPr>
          <p:cNvPr id="158" name="TextShape 2"/>
          <p:cNvSpPr txBox="1"/>
          <p:nvPr/>
        </p:nvSpPr>
        <p:spPr>
          <a:xfrm>
            <a:off x="3884760" y="8685360"/>
            <a:ext cx="2971440" cy="456840"/>
          </a:xfrm>
          <a:prstGeom prst="rect">
            <a:avLst/>
          </a:prstGeom>
          <a:noFill/>
          <a:ln>
            <a:noFill/>
          </a:ln>
        </p:spPr>
        <p:txBody>
          <a:bodyPr anchor="b"/>
          <a:p>
            <a:pPr algn="r">
              <a:lnSpc>
                <a:spcPct val="100000"/>
              </a:lnSpc>
            </a:pPr>
            <a:fld id="{5812694D-580D-46F6-AF96-D9B753A89E48}"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body"/>
          </p:nvPr>
        </p:nvSpPr>
        <p:spPr>
          <a:xfrm>
            <a:off x="685800" y="4343400"/>
            <a:ext cx="5486040" cy="4114440"/>
          </a:xfrm>
          <a:prstGeom prst="rect">
            <a:avLst/>
          </a:prstGeom>
        </p:spPr>
        <p:txBody>
          <a:bodyPr/>
          <a:p>
            <a:r>
              <a:rPr b="0" lang="en-US" sz="2000" spc="-1" strike="noStrike">
                <a:solidFill>
                  <a:srgbClr val="000000"/>
                </a:solidFill>
                <a:uFill>
                  <a:solidFill>
                    <a:srgbClr val="ffffff"/>
                  </a:solidFill>
                </a:uFill>
                <a:latin typeface="Arial"/>
              </a:rPr>
              <a:t>Based on the plans of the president, most economists might argue that it will not be achieved since the target seems to be overly ambitious as the US will be required to grow faster than the global economy and because the plan will reduce growth while leading to recession. </a:t>
            </a:r>
            <a:endParaRPr b="0" lang="en-US" sz="2000" spc="-1" strike="noStrike">
              <a:solidFill>
                <a:srgbClr val="000000"/>
              </a:solidFill>
              <a:uFill>
                <a:solidFill>
                  <a:srgbClr val="ffffff"/>
                </a:solidFill>
              </a:uFill>
              <a:latin typeface="Arial"/>
            </a:endParaRPr>
          </a:p>
        </p:txBody>
      </p:sp>
      <p:sp>
        <p:nvSpPr>
          <p:cNvPr id="160" name="TextShape 2"/>
          <p:cNvSpPr txBox="1"/>
          <p:nvPr/>
        </p:nvSpPr>
        <p:spPr>
          <a:xfrm>
            <a:off x="3884760" y="8685360"/>
            <a:ext cx="2971440" cy="456840"/>
          </a:xfrm>
          <a:prstGeom prst="rect">
            <a:avLst/>
          </a:prstGeom>
          <a:noFill/>
          <a:ln>
            <a:noFill/>
          </a:ln>
        </p:spPr>
        <p:txBody>
          <a:bodyPr anchor="b"/>
          <a:p>
            <a:pPr algn="r">
              <a:lnSpc>
                <a:spcPct val="100000"/>
              </a:lnSpc>
            </a:pPr>
            <a:fld id="{A4C04A41-A065-43EA-B0DB-914A0CA66128}"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9.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0" name="PlaceHolder 2"/>
          <p:cNvSpPr>
            <a:spLocks noGrp="1"/>
          </p:cNvSpPr>
          <p:nvPr>
            <p:ph type="subTitle"/>
          </p:nvPr>
        </p:nvSpPr>
        <p:spPr>
          <a:xfrm>
            <a:off x="914400" y="1676520"/>
            <a:ext cx="3657240" cy="4571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2" name="PlaceHolder 2"/>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4" name="PlaceHolder 2"/>
          <p:cNvSpPr>
            <a:spLocks noGrp="1"/>
          </p:cNvSpPr>
          <p:nvPr>
            <p:ph type="body"/>
          </p:nvPr>
        </p:nvSpPr>
        <p:spPr>
          <a:xfrm>
            <a:off x="91440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5" name="PlaceHolder 3"/>
          <p:cNvSpPr>
            <a:spLocks noGrp="1"/>
          </p:cNvSpPr>
          <p:nvPr>
            <p:ph type="body"/>
          </p:nvPr>
        </p:nvSpPr>
        <p:spPr>
          <a:xfrm>
            <a:off x="278856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914400" y="514440"/>
            <a:ext cx="3657240" cy="53863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9"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20" name="PlaceHolder 3"/>
          <p:cNvSpPr>
            <a:spLocks noGrp="1"/>
          </p:cNvSpPr>
          <p:nvPr>
            <p:ph type="body"/>
          </p:nvPr>
        </p:nvSpPr>
        <p:spPr>
          <a:xfrm>
            <a:off x="91440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21" name="PlaceHolder 4"/>
          <p:cNvSpPr>
            <a:spLocks noGrp="1"/>
          </p:cNvSpPr>
          <p:nvPr>
            <p:ph type="body"/>
          </p:nvPr>
        </p:nvSpPr>
        <p:spPr>
          <a:xfrm>
            <a:off x="278856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23" name="PlaceHolder 2"/>
          <p:cNvSpPr>
            <a:spLocks noGrp="1"/>
          </p:cNvSpPr>
          <p:nvPr>
            <p:ph type="body"/>
          </p:nvPr>
        </p:nvSpPr>
        <p:spPr>
          <a:xfrm>
            <a:off x="91440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24"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25" name="PlaceHolder 4"/>
          <p:cNvSpPr>
            <a:spLocks noGrp="1"/>
          </p:cNvSpPr>
          <p:nvPr>
            <p:ph type="body"/>
          </p:nvPr>
        </p:nvSpPr>
        <p:spPr>
          <a:xfrm>
            <a:off x="278856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27"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28"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29" name="PlaceHolder 4"/>
          <p:cNvSpPr>
            <a:spLocks noGrp="1"/>
          </p:cNvSpPr>
          <p:nvPr>
            <p:ph type="body"/>
          </p:nvPr>
        </p:nvSpPr>
        <p:spPr>
          <a:xfrm>
            <a:off x="914400" y="406476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31" name="PlaceHolder 2"/>
          <p:cNvSpPr>
            <a:spLocks noGrp="1"/>
          </p:cNvSpPr>
          <p:nvPr>
            <p:ph type="body"/>
          </p:nvPr>
        </p:nvSpPr>
        <p:spPr>
          <a:xfrm>
            <a:off x="914400" y="167652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32" name="PlaceHolder 3"/>
          <p:cNvSpPr>
            <a:spLocks noGrp="1"/>
          </p:cNvSpPr>
          <p:nvPr>
            <p:ph type="body"/>
          </p:nvPr>
        </p:nvSpPr>
        <p:spPr>
          <a:xfrm>
            <a:off x="914400" y="406476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34"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35"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36" name="PlaceHolder 4"/>
          <p:cNvSpPr>
            <a:spLocks noGrp="1"/>
          </p:cNvSpPr>
          <p:nvPr>
            <p:ph type="body"/>
          </p:nvPr>
        </p:nvSpPr>
        <p:spPr>
          <a:xfrm>
            <a:off x="278856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37" name="PlaceHolder 5"/>
          <p:cNvSpPr>
            <a:spLocks noGrp="1"/>
          </p:cNvSpPr>
          <p:nvPr>
            <p:ph type="body"/>
          </p:nvPr>
        </p:nvSpPr>
        <p:spPr>
          <a:xfrm>
            <a:off x="91440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39" name="PlaceHolder 2"/>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40" name="PlaceHolder 3"/>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pic>
        <p:nvPicPr>
          <p:cNvPr id="41" name="" descr=""/>
          <p:cNvPicPr/>
          <p:nvPr/>
        </p:nvPicPr>
        <p:blipFill>
          <a:blip r:embed="rId2"/>
          <a:stretch/>
        </p:blipFill>
        <p:spPr>
          <a:xfrm>
            <a:off x="914040" y="2503440"/>
            <a:ext cx="3657240" cy="2917440"/>
          </a:xfrm>
          <a:prstGeom prst="rect">
            <a:avLst/>
          </a:prstGeom>
          <a:ln>
            <a:noFill/>
          </a:ln>
        </p:spPr>
      </p:pic>
      <p:pic>
        <p:nvPicPr>
          <p:cNvPr id="42" name="" descr=""/>
          <p:cNvPicPr/>
          <p:nvPr/>
        </p:nvPicPr>
        <p:blipFill>
          <a:blip r:embed="rId3"/>
          <a:stretch/>
        </p:blipFill>
        <p:spPr>
          <a:xfrm>
            <a:off x="914040" y="2503440"/>
            <a:ext cx="3657240" cy="291744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53" name="PlaceHolder 2"/>
          <p:cNvSpPr>
            <a:spLocks noGrp="1"/>
          </p:cNvSpPr>
          <p:nvPr>
            <p:ph type="subTitle"/>
          </p:nvPr>
        </p:nvSpPr>
        <p:spPr>
          <a:xfrm>
            <a:off x="914400" y="1676520"/>
            <a:ext cx="3657240" cy="4571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55" name="PlaceHolder 2"/>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57" name="PlaceHolder 2"/>
          <p:cNvSpPr>
            <a:spLocks noGrp="1"/>
          </p:cNvSpPr>
          <p:nvPr>
            <p:ph type="body"/>
          </p:nvPr>
        </p:nvSpPr>
        <p:spPr>
          <a:xfrm>
            <a:off x="91440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58" name="PlaceHolder 3"/>
          <p:cNvSpPr>
            <a:spLocks noGrp="1"/>
          </p:cNvSpPr>
          <p:nvPr>
            <p:ph type="body"/>
          </p:nvPr>
        </p:nvSpPr>
        <p:spPr>
          <a:xfrm>
            <a:off x="278856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9"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0" name="PlaceHolder 1"/>
          <p:cNvSpPr>
            <a:spLocks noGrp="1"/>
          </p:cNvSpPr>
          <p:nvPr>
            <p:ph type="subTitle"/>
          </p:nvPr>
        </p:nvSpPr>
        <p:spPr>
          <a:xfrm>
            <a:off x="914400" y="514440"/>
            <a:ext cx="3657240" cy="53863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62"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63" name="PlaceHolder 3"/>
          <p:cNvSpPr>
            <a:spLocks noGrp="1"/>
          </p:cNvSpPr>
          <p:nvPr>
            <p:ph type="body"/>
          </p:nvPr>
        </p:nvSpPr>
        <p:spPr>
          <a:xfrm>
            <a:off x="91440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64" name="PlaceHolder 4"/>
          <p:cNvSpPr>
            <a:spLocks noGrp="1"/>
          </p:cNvSpPr>
          <p:nvPr>
            <p:ph type="body"/>
          </p:nvPr>
        </p:nvSpPr>
        <p:spPr>
          <a:xfrm>
            <a:off x="278856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66" name="PlaceHolder 2"/>
          <p:cNvSpPr>
            <a:spLocks noGrp="1"/>
          </p:cNvSpPr>
          <p:nvPr>
            <p:ph type="body"/>
          </p:nvPr>
        </p:nvSpPr>
        <p:spPr>
          <a:xfrm>
            <a:off x="91440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67"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68" name="PlaceHolder 4"/>
          <p:cNvSpPr>
            <a:spLocks noGrp="1"/>
          </p:cNvSpPr>
          <p:nvPr>
            <p:ph type="body"/>
          </p:nvPr>
        </p:nvSpPr>
        <p:spPr>
          <a:xfrm>
            <a:off x="278856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70"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71"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72" name="PlaceHolder 4"/>
          <p:cNvSpPr>
            <a:spLocks noGrp="1"/>
          </p:cNvSpPr>
          <p:nvPr>
            <p:ph type="body"/>
          </p:nvPr>
        </p:nvSpPr>
        <p:spPr>
          <a:xfrm>
            <a:off x="914400" y="406476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74" name="PlaceHolder 2"/>
          <p:cNvSpPr>
            <a:spLocks noGrp="1"/>
          </p:cNvSpPr>
          <p:nvPr>
            <p:ph type="body"/>
          </p:nvPr>
        </p:nvSpPr>
        <p:spPr>
          <a:xfrm>
            <a:off x="914400" y="167652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75" name="PlaceHolder 3"/>
          <p:cNvSpPr>
            <a:spLocks noGrp="1"/>
          </p:cNvSpPr>
          <p:nvPr>
            <p:ph type="body"/>
          </p:nvPr>
        </p:nvSpPr>
        <p:spPr>
          <a:xfrm>
            <a:off x="914400" y="406476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77"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78"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79" name="PlaceHolder 4"/>
          <p:cNvSpPr>
            <a:spLocks noGrp="1"/>
          </p:cNvSpPr>
          <p:nvPr>
            <p:ph type="body"/>
          </p:nvPr>
        </p:nvSpPr>
        <p:spPr>
          <a:xfrm>
            <a:off x="278856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80" name="PlaceHolder 5"/>
          <p:cNvSpPr>
            <a:spLocks noGrp="1"/>
          </p:cNvSpPr>
          <p:nvPr>
            <p:ph type="body"/>
          </p:nvPr>
        </p:nvSpPr>
        <p:spPr>
          <a:xfrm>
            <a:off x="91440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82" name="PlaceHolder 2"/>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83" name="PlaceHolder 3"/>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pic>
        <p:nvPicPr>
          <p:cNvPr id="84" name="" descr=""/>
          <p:cNvPicPr/>
          <p:nvPr/>
        </p:nvPicPr>
        <p:blipFill>
          <a:blip r:embed="rId2"/>
          <a:stretch/>
        </p:blipFill>
        <p:spPr>
          <a:xfrm>
            <a:off x="914040" y="2503440"/>
            <a:ext cx="3657240" cy="2917440"/>
          </a:xfrm>
          <a:prstGeom prst="rect">
            <a:avLst/>
          </a:prstGeom>
          <a:ln>
            <a:noFill/>
          </a:ln>
        </p:spPr>
      </p:pic>
      <p:pic>
        <p:nvPicPr>
          <p:cNvPr id="85" name="" descr=""/>
          <p:cNvPicPr/>
          <p:nvPr/>
        </p:nvPicPr>
        <p:blipFill>
          <a:blip r:embed="rId3"/>
          <a:stretch/>
        </p:blipFill>
        <p:spPr>
          <a:xfrm>
            <a:off x="914040" y="2503440"/>
            <a:ext cx="3657240" cy="291744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6"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97" name="PlaceHolder 2"/>
          <p:cNvSpPr>
            <a:spLocks noGrp="1"/>
          </p:cNvSpPr>
          <p:nvPr>
            <p:ph type="subTitle"/>
          </p:nvPr>
        </p:nvSpPr>
        <p:spPr>
          <a:xfrm>
            <a:off x="914400" y="1676520"/>
            <a:ext cx="3657240" cy="45716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99" name="PlaceHolder 2"/>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01" name="PlaceHolder 2"/>
          <p:cNvSpPr>
            <a:spLocks noGrp="1"/>
          </p:cNvSpPr>
          <p:nvPr>
            <p:ph type="body"/>
          </p:nvPr>
        </p:nvSpPr>
        <p:spPr>
          <a:xfrm>
            <a:off x="91440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02" name="PlaceHolder 3"/>
          <p:cNvSpPr>
            <a:spLocks noGrp="1"/>
          </p:cNvSpPr>
          <p:nvPr>
            <p:ph type="body"/>
          </p:nvPr>
        </p:nvSpPr>
        <p:spPr>
          <a:xfrm>
            <a:off x="278856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3"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4" name="PlaceHolder 1"/>
          <p:cNvSpPr>
            <a:spLocks noGrp="1"/>
          </p:cNvSpPr>
          <p:nvPr>
            <p:ph type="subTitle"/>
          </p:nvPr>
        </p:nvSpPr>
        <p:spPr>
          <a:xfrm>
            <a:off x="914400" y="514440"/>
            <a:ext cx="3657240" cy="538632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06"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07" name="PlaceHolder 3"/>
          <p:cNvSpPr>
            <a:spLocks noGrp="1"/>
          </p:cNvSpPr>
          <p:nvPr>
            <p:ph type="body"/>
          </p:nvPr>
        </p:nvSpPr>
        <p:spPr>
          <a:xfrm>
            <a:off x="91440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08" name="PlaceHolder 4"/>
          <p:cNvSpPr>
            <a:spLocks noGrp="1"/>
          </p:cNvSpPr>
          <p:nvPr>
            <p:ph type="body"/>
          </p:nvPr>
        </p:nvSpPr>
        <p:spPr>
          <a:xfrm>
            <a:off x="278856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10" name="PlaceHolder 2"/>
          <p:cNvSpPr>
            <a:spLocks noGrp="1"/>
          </p:cNvSpPr>
          <p:nvPr>
            <p:ph type="body"/>
          </p:nvPr>
        </p:nvSpPr>
        <p:spPr>
          <a:xfrm>
            <a:off x="914400" y="1676520"/>
            <a:ext cx="178452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11"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12" name="PlaceHolder 4"/>
          <p:cNvSpPr>
            <a:spLocks noGrp="1"/>
          </p:cNvSpPr>
          <p:nvPr>
            <p:ph type="body"/>
          </p:nvPr>
        </p:nvSpPr>
        <p:spPr>
          <a:xfrm>
            <a:off x="278856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14"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15"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16" name="PlaceHolder 4"/>
          <p:cNvSpPr>
            <a:spLocks noGrp="1"/>
          </p:cNvSpPr>
          <p:nvPr>
            <p:ph type="body"/>
          </p:nvPr>
        </p:nvSpPr>
        <p:spPr>
          <a:xfrm>
            <a:off x="914400" y="406476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18" name="PlaceHolder 2"/>
          <p:cNvSpPr>
            <a:spLocks noGrp="1"/>
          </p:cNvSpPr>
          <p:nvPr>
            <p:ph type="body"/>
          </p:nvPr>
        </p:nvSpPr>
        <p:spPr>
          <a:xfrm>
            <a:off x="914400" y="167652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19" name="PlaceHolder 3"/>
          <p:cNvSpPr>
            <a:spLocks noGrp="1"/>
          </p:cNvSpPr>
          <p:nvPr>
            <p:ph type="body"/>
          </p:nvPr>
        </p:nvSpPr>
        <p:spPr>
          <a:xfrm>
            <a:off x="914400" y="4064760"/>
            <a:ext cx="365724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21" name="PlaceHolder 2"/>
          <p:cNvSpPr>
            <a:spLocks noGrp="1"/>
          </p:cNvSpPr>
          <p:nvPr>
            <p:ph type="body"/>
          </p:nvPr>
        </p:nvSpPr>
        <p:spPr>
          <a:xfrm>
            <a:off x="91440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22" name="PlaceHolder 3"/>
          <p:cNvSpPr>
            <a:spLocks noGrp="1"/>
          </p:cNvSpPr>
          <p:nvPr>
            <p:ph type="body"/>
          </p:nvPr>
        </p:nvSpPr>
        <p:spPr>
          <a:xfrm>
            <a:off x="2788560" y="167652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23" name="PlaceHolder 4"/>
          <p:cNvSpPr>
            <a:spLocks noGrp="1"/>
          </p:cNvSpPr>
          <p:nvPr>
            <p:ph type="body"/>
          </p:nvPr>
        </p:nvSpPr>
        <p:spPr>
          <a:xfrm>
            <a:off x="278856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24" name="PlaceHolder 5"/>
          <p:cNvSpPr>
            <a:spLocks noGrp="1"/>
          </p:cNvSpPr>
          <p:nvPr>
            <p:ph type="body"/>
          </p:nvPr>
        </p:nvSpPr>
        <p:spPr>
          <a:xfrm>
            <a:off x="914400" y="4064760"/>
            <a:ext cx="1784520" cy="218052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914400" y="514440"/>
            <a:ext cx="3657240" cy="1161720"/>
          </a:xfrm>
          <a:prstGeom prst="rect">
            <a:avLst/>
          </a:prstGeom>
        </p:spPr>
        <p:txBody>
          <a:bodyPr lIns="0" rIns="0" tIns="0" bIns="0" anchor="ctr"/>
          <a:p>
            <a:endParaRPr b="0" lang="en-US" sz="1800" spc="-1" strike="noStrike">
              <a:solidFill>
                <a:srgbClr val="000000"/>
              </a:solidFill>
              <a:uFill>
                <a:solidFill>
                  <a:srgbClr val="ffffff"/>
                </a:solidFill>
              </a:uFill>
              <a:latin typeface="Constantia"/>
            </a:endParaRPr>
          </a:p>
        </p:txBody>
      </p:sp>
      <p:sp>
        <p:nvSpPr>
          <p:cNvPr id="126" name="PlaceHolder 2"/>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sp>
        <p:nvSpPr>
          <p:cNvPr id="127" name="PlaceHolder 3"/>
          <p:cNvSpPr>
            <a:spLocks noGrp="1"/>
          </p:cNvSpPr>
          <p:nvPr>
            <p:ph type="body"/>
          </p:nvPr>
        </p:nvSpPr>
        <p:spPr>
          <a:xfrm>
            <a:off x="914400" y="1676520"/>
            <a:ext cx="3657240" cy="4571640"/>
          </a:xfrm>
          <a:prstGeom prst="rect">
            <a:avLst/>
          </a:prstGeom>
        </p:spPr>
        <p:txBody>
          <a:bodyPr lIns="0" rIns="0" tIns="0" bIns="0"/>
          <a:p>
            <a:endParaRPr b="0" lang="en-US" sz="2600" spc="-1" strike="noStrike">
              <a:solidFill>
                <a:srgbClr val="000000"/>
              </a:solidFill>
              <a:uFill>
                <a:solidFill>
                  <a:srgbClr val="ffffff"/>
                </a:solidFill>
              </a:uFill>
              <a:latin typeface="Constantia"/>
            </a:endParaRPr>
          </a:p>
        </p:txBody>
      </p:sp>
      <p:pic>
        <p:nvPicPr>
          <p:cNvPr id="128" name="" descr=""/>
          <p:cNvPicPr/>
          <p:nvPr/>
        </p:nvPicPr>
        <p:blipFill>
          <a:blip r:embed="rId2"/>
          <a:stretch/>
        </p:blipFill>
        <p:spPr>
          <a:xfrm>
            <a:off x="914040" y="2503440"/>
            <a:ext cx="3657240" cy="2917440"/>
          </a:xfrm>
          <a:prstGeom prst="rect">
            <a:avLst/>
          </a:prstGeom>
          <a:ln>
            <a:noFill/>
          </a:ln>
        </p:spPr>
      </p:pic>
      <p:pic>
        <p:nvPicPr>
          <p:cNvPr id="129" name="" descr=""/>
          <p:cNvPicPr/>
          <p:nvPr/>
        </p:nvPicPr>
        <p:blipFill>
          <a:blip r:embed="rId3"/>
          <a:stretch/>
        </p:blipFill>
        <p:spPr>
          <a:xfrm>
            <a:off x="914040" y="2503440"/>
            <a:ext cx="3657240" cy="291744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7.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tile/>
        </a:blipFill>
      </p:bgPr>
    </p:bg>
    <p:spTree>
      <p:nvGrpSpPr>
        <p:cNvPr id="1" name=""/>
        <p:cNvGrpSpPr/>
        <p:nvPr/>
      </p:nvGrpSpPr>
      <p:grpSpPr>
        <a:xfrm>
          <a:off x="0" y="0"/>
          <a:ext cx="0" cy="0"/>
          <a:chOff x="0" y="0"/>
          <a:chExt cx="0" cy="0"/>
        </a:xfrm>
      </p:grpSpPr>
      <p:sp>
        <p:nvSpPr>
          <p:cNvPr id="0" name="CustomShape 1"/>
          <p:cNvSpPr/>
          <p:nvPr/>
        </p:nvSpPr>
        <p:spPr>
          <a:xfrm>
            <a:off x="-12600" y="-7200"/>
            <a:ext cx="1221696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a:gradFill>
          <a:ln w="9360">
            <a:noFill/>
          </a:ln>
        </p:spPr>
        <p:style>
          <a:lnRef idx="0"/>
          <a:fillRef idx="0"/>
          <a:effectRef idx="0"/>
          <a:fontRef idx="minor"/>
        </p:style>
      </p:sp>
      <p:sp>
        <p:nvSpPr>
          <p:cNvPr id="1" name="CustomShape 2"/>
          <p:cNvSpPr/>
          <p:nvPr/>
        </p:nvSpPr>
        <p:spPr>
          <a:xfrm>
            <a:off x="5842080" y="-7200"/>
            <a:ext cx="63496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16200000"/>
          </a:gradFill>
          <a:ln w="9360">
            <a:noFill/>
          </a:ln>
        </p:spPr>
        <p:style>
          <a:lnRef idx="0"/>
          <a:fillRef idx="0"/>
          <a:effectRef idx="0"/>
          <a:fontRef idx="minor"/>
        </p:style>
      </p:sp>
      <p:sp>
        <p:nvSpPr>
          <p:cNvPr id="2" name="CustomShape 3"/>
          <p:cNvSpPr/>
          <p:nvPr/>
        </p:nvSpPr>
        <p:spPr>
          <a:xfrm rot="21477600">
            <a:off x="-30960" y="202680"/>
            <a:ext cx="12210840" cy="64908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800">
            <a:solidFill>
              <a:srgbClr val="09b7bf"/>
            </a:solidFill>
            <a:round/>
          </a:ln>
        </p:spPr>
        <p:style>
          <a:lnRef idx="0"/>
          <a:fillRef idx="0"/>
          <a:effectRef idx="0"/>
          <a:fontRef idx="minor"/>
        </p:style>
      </p:sp>
      <p:sp>
        <p:nvSpPr>
          <p:cNvPr id="3" name="CustomShape 4"/>
          <p:cNvSpPr/>
          <p:nvPr/>
        </p:nvSpPr>
        <p:spPr>
          <a:xfrm rot="21477600">
            <a:off x="-23040" y="276480"/>
            <a:ext cx="12228120" cy="53028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360">
            <a:solidFill>
              <a:srgbClr val="0f6fc6"/>
            </a:solidFill>
            <a:round/>
          </a:ln>
        </p:spPr>
        <p:style>
          <a:lnRef idx="0"/>
          <a:fillRef idx="0"/>
          <a:effectRef idx="0"/>
          <a:fontRef idx="minor"/>
        </p:style>
      </p:sp>
      <p:sp>
        <p:nvSpPr>
          <p:cNvPr id="4" name="PlaceHolder 5"/>
          <p:cNvSpPr>
            <a:spLocks noGrp="1"/>
          </p:cNvSpPr>
          <p:nvPr>
            <p:ph type="title"/>
          </p:nvPr>
        </p:nvSpPr>
        <p:spPr>
          <a:xfrm>
            <a:off x="609480" y="704160"/>
            <a:ext cx="11073960" cy="1142640"/>
          </a:xfrm>
          <a:prstGeom prst="rect">
            <a:avLst/>
          </a:prstGeom>
        </p:spPr>
        <p:txBody>
          <a:bodyPr lIns="0" rIns="0" bIns="0" anchor="b"/>
          <a:p>
            <a:pPr>
              <a:lnSpc>
                <a:spcPct val="100000"/>
              </a:lnSpc>
            </a:pPr>
            <a:r>
              <a:rPr b="0" lang="en-US" sz="5000" spc="-1" strike="noStrike">
                <a:solidFill>
                  <a:srgbClr val="04617b"/>
                </a:solidFill>
                <a:uFill>
                  <a:solidFill>
                    <a:srgbClr val="ffffff"/>
                  </a:solidFill>
                </a:uFill>
                <a:latin typeface="Calibri"/>
              </a:rPr>
              <a:t>Click to edit Master title style</a:t>
            </a:r>
            <a:endParaRPr b="0" lang="en-US" sz="1800" spc="-1" strike="noStrike">
              <a:solidFill>
                <a:srgbClr val="000000"/>
              </a:solidFill>
              <a:uFill>
                <a:solidFill>
                  <a:srgbClr val="ffffff"/>
                </a:solidFill>
              </a:uFill>
              <a:latin typeface="Constantia"/>
            </a:endParaRPr>
          </a:p>
        </p:txBody>
      </p:sp>
      <p:sp>
        <p:nvSpPr>
          <p:cNvPr id="5" name="PlaceHolder 6"/>
          <p:cNvSpPr>
            <a:spLocks noGrp="1"/>
          </p:cNvSpPr>
          <p:nvPr>
            <p:ph type="dt"/>
          </p:nvPr>
        </p:nvSpPr>
        <p:spPr>
          <a:xfrm>
            <a:off x="609480" y="6356520"/>
            <a:ext cx="2844360" cy="364680"/>
          </a:xfrm>
          <a:prstGeom prst="rect">
            <a:avLst/>
          </a:prstGeom>
        </p:spPr>
        <p:txBody>
          <a:bodyPr lIns="0" rIns="0" tIns="0" bIns="0" anchor="b"/>
          <a:p>
            <a:pPr>
              <a:lnSpc>
                <a:spcPct val="100000"/>
              </a:lnSpc>
            </a:pPr>
            <a:r>
              <a:rPr b="0" lang="en-US" sz="1200" spc="-1" strike="noStrike">
                <a:solidFill>
                  <a:srgbClr val="035c75"/>
                </a:solidFill>
                <a:uFill>
                  <a:solidFill>
                    <a:srgbClr val="ffffff"/>
                  </a:solidFill>
                </a:uFill>
                <a:latin typeface="Constantia"/>
              </a:rPr>
              <a:t>12/2/17</a:t>
            </a:r>
            <a:endParaRPr b="0" lang="en-US" sz="1400" spc="-1" strike="noStrike">
              <a:solidFill>
                <a:srgbClr val="000000"/>
              </a:solidFill>
              <a:uFill>
                <a:solidFill>
                  <a:srgbClr val="ffffff"/>
                </a:solidFill>
              </a:uFill>
              <a:latin typeface="Times New Roman"/>
            </a:endParaRPr>
          </a:p>
        </p:txBody>
      </p:sp>
      <p:sp>
        <p:nvSpPr>
          <p:cNvPr id="6" name="PlaceHolder 7"/>
          <p:cNvSpPr>
            <a:spLocks noGrp="1"/>
          </p:cNvSpPr>
          <p:nvPr>
            <p:ph type="ftr"/>
          </p:nvPr>
        </p:nvSpPr>
        <p:spPr>
          <a:xfrm>
            <a:off x="3556080" y="6356520"/>
            <a:ext cx="4470120" cy="364680"/>
          </a:xfrm>
          <a:prstGeom prst="rect">
            <a:avLst/>
          </a:prstGeom>
        </p:spPr>
        <p:txBody>
          <a:bodyPr lIns="0" rIns="0" tIns="0" bIns="0" anchor="b"/>
          <a:p>
            <a:endParaRPr b="0" lang="en-US" sz="2400" spc="-1" strike="noStrike">
              <a:solidFill>
                <a:srgbClr val="000000"/>
              </a:solidFill>
              <a:uFill>
                <a:solidFill>
                  <a:srgbClr val="ffffff"/>
                </a:solidFill>
              </a:uFill>
              <a:latin typeface="Times New Roman"/>
            </a:endParaRPr>
          </a:p>
        </p:txBody>
      </p:sp>
      <p:sp>
        <p:nvSpPr>
          <p:cNvPr id="7" name="PlaceHolder 8"/>
          <p:cNvSpPr>
            <a:spLocks noGrp="1"/>
          </p:cNvSpPr>
          <p:nvPr>
            <p:ph type="sldNum"/>
          </p:nvPr>
        </p:nvSpPr>
        <p:spPr>
          <a:xfrm>
            <a:off x="10566360" y="6356520"/>
            <a:ext cx="1015560" cy="364680"/>
          </a:xfrm>
          <a:prstGeom prst="rect">
            <a:avLst/>
          </a:prstGeom>
        </p:spPr>
        <p:txBody>
          <a:bodyPr lIns="0" rIns="0" tIns="0" bIns="0" anchor="b"/>
          <a:p>
            <a:pPr algn="r">
              <a:lnSpc>
                <a:spcPct val="100000"/>
              </a:lnSpc>
            </a:pPr>
            <a:fld id="{24631001-F3E3-4379-A405-66E3333CBE22}" type="slidenum">
              <a:rPr b="0" lang="en-US" sz="1200" spc="-1" strike="noStrike">
                <a:solidFill>
                  <a:srgbClr val="035c75"/>
                </a:solidFill>
                <a:uFill>
                  <a:solidFill>
                    <a:srgbClr val="ffffff"/>
                  </a:solidFill>
                </a:uFill>
                <a:latin typeface="Constantia"/>
              </a:rPr>
              <a:t>&lt;number&gt;</a:t>
            </a:fld>
            <a:endParaRPr b="0" lang="en-US" sz="1400" spc="-1" strike="noStrike">
              <a:solidFill>
                <a:srgbClr val="000000"/>
              </a:solidFill>
              <a:uFill>
                <a:solidFill>
                  <a:srgbClr val="ffffff"/>
                </a:solidFill>
              </a:uFill>
              <a:latin typeface="Times New Roman"/>
            </a:endParaRPr>
          </a:p>
        </p:txBody>
      </p:sp>
      <p:sp>
        <p:nvSpPr>
          <p:cNvPr id="8" name="PlaceHolder 9"/>
          <p:cNvSpPr>
            <a:spLocks noGrp="1"/>
          </p:cNvSpPr>
          <p:nvPr>
            <p:ph type="body"/>
          </p:nvPr>
        </p:nvSpPr>
        <p:spPr>
          <a:xfrm>
            <a:off x="609480" y="1604520"/>
            <a:ext cx="10972440" cy="3977280"/>
          </a:xfrm>
          <a:prstGeom prst="rect">
            <a:avLst/>
          </a:prstGeom>
        </p:spPr>
        <p:txBody>
          <a:bodyPr lIns="0" rIns="0" tIns="0" bIns="0"/>
          <a:p>
            <a:pPr marL="432000" indent="-324000">
              <a:buClr>
                <a:srgbClr val="000000"/>
              </a:buClr>
              <a:buSzPct val="45000"/>
              <a:buFont typeface="Wingdings" charset="2"/>
              <a:buChar char=""/>
            </a:pPr>
            <a:r>
              <a:rPr b="0" lang="en-US" sz="2600" spc="-1" strike="noStrike">
                <a:solidFill>
                  <a:srgbClr val="000000"/>
                </a:solidFill>
                <a:uFill>
                  <a:solidFill>
                    <a:srgbClr val="ffffff"/>
                  </a:solidFill>
                </a:uFill>
                <a:latin typeface="Constantia"/>
              </a:rPr>
              <a:t>Click to edit the </a:t>
            </a:r>
            <a:r>
              <a:rPr b="0" lang="en-US" sz="2600" spc="-1" strike="noStrike">
                <a:solidFill>
                  <a:srgbClr val="000000"/>
                </a:solidFill>
                <a:uFill>
                  <a:solidFill>
                    <a:srgbClr val="ffffff"/>
                  </a:solidFill>
                </a:uFill>
                <a:latin typeface="Constantia"/>
              </a:rPr>
              <a:t>outline text format</a:t>
            </a:r>
            <a:endParaRPr b="0" lang="en-US" sz="2600" spc="-1" strike="noStrike">
              <a:solidFill>
                <a:srgbClr val="000000"/>
              </a:solidFill>
              <a:uFill>
                <a:solidFill>
                  <a:srgbClr val="ffffff"/>
                </a:solidFill>
              </a:uFill>
              <a:latin typeface="Constantia"/>
            </a:endParaRPr>
          </a:p>
          <a:p>
            <a:pPr lvl="1" marL="864000" indent="-324000">
              <a:buClr>
                <a:srgbClr val="000000"/>
              </a:buClr>
              <a:buSzPct val="75000"/>
              <a:buFont typeface="Symbol" charset="2"/>
              <a:buChar char=""/>
            </a:pPr>
            <a:r>
              <a:rPr b="0" lang="en-US" sz="2100" spc="-1" strike="noStrike">
                <a:solidFill>
                  <a:srgbClr val="000000"/>
                </a:solidFill>
                <a:uFill>
                  <a:solidFill>
                    <a:srgbClr val="ffffff"/>
                  </a:solidFill>
                </a:uFill>
                <a:latin typeface="Constantia"/>
              </a:rPr>
              <a:t>Second Outline </a:t>
            </a:r>
            <a:r>
              <a:rPr b="0" lang="en-US" sz="2100" spc="-1" strike="noStrike">
                <a:solidFill>
                  <a:srgbClr val="000000"/>
                </a:solidFill>
                <a:uFill>
                  <a:solidFill>
                    <a:srgbClr val="ffffff"/>
                  </a:solidFill>
                </a:uFill>
                <a:latin typeface="Constantia"/>
              </a:rPr>
              <a:t>Level</a:t>
            </a:r>
            <a:endParaRPr b="0" lang="en-US" sz="2100" spc="-1" strike="noStrike">
              <a:solidFill>
                <a:srgbClr val="000000"/>
              </a:solidFill>
              <a:uFill>
                <a:solidFill>
                  <a:srgbClr val="ffffff"/>
                </a:solidFill>
              </a:uFill>
              <a:latin typeface="Constantia"/>
            </a:endParaRPr>
          </a:p>
          <a:p>
            <a:pPr lvl="2" marL="1296000" indent="-288000">
              <a:buClr>
                <a:srgbClr val="000000"/>
              </a:buClr>
              <a:buSzPct val="45000"/>
              <a:buFont typeface="Wingdings" charset="2"/>
              <a:buChar char=""/>
            </a:pPr>
            <a:r>
              <a:rPr b="0" lang="en-US" sz="2000" spc="-1" strike="noStrike">
                <a:solidFill>
                  <a:srgbClr val="000000"/>
                </a:solidFill>
                <a:uFill>
                  <a:solidFill>
                    <a:srgbClr val="ffffff"/>
                  </a:solidFill>
                </a:uFill>
                <a:latin typeface="Constantia"/>
              </a:rPr>
              <a:t>Third Outline </a:t>
            </a:r>
            <a:r>
              <a:rPr b="0" lang="en-US" sz="2000" spc="-1" strike="noStrike">
                <a:solidFill>
                  <a:srgbClr val="000000"/>
                </a:solidFill>
                <a:uFill>
                  <a:solidFill>
                    <a:srgbClr val="ffffff"/>
                  </a:solidFill>
                </a:uFill>
                <a:latin typeface="Constantia"/>
              </a:rPr>
              <a:t>Level</a:t>
            </a:r>
            <a:endParaRPr b="0" lang="en-US" sz="2000" spc="-1" strike="noStrike">
              <a:solidFill>
                <a:srgbClr val="000000"/>
              </a:solidFill>
              <a:uFill>
                <a:solidFill>
                  <a:srgbClr val="ffffff"/>
                </a:solidFill>
              </a:uFill>
              <a:latin typeface="Constantia"/>
            </a:endParaRPr>
          </a:p>
          <a:p>
            <a:pPr lvl="3" marL="1728000" indent="-216000">
              <a:buClr>
                <a:srgbClr val="000000"/>
              </a:buClr>
              <a:buSzPct val="75000"/>
              <a:buFont typeface="Symbol" charset="2"/>
              <a:buChar char=""/>
            </a:pPr>
            <a:r>
              <a:rPr b="0" lang="en-US" sz="2000" spc="-1" strike="noStrike">
                <a:solidFill>
                  <a:srgbClr val="000000"/>
                </a:solidFill>
                <a:uFill>
                  <a:solidFill>
                    <a:srgbClr val="ffffff"/>
                  </a:solidFill>
                </a:uFill>
                <a:latin typeface="Constantia"/>
              </a:rPr>
              <a:t>Fourth Outline </a:t>
            </a:r>
            <a:r>
              <a:rPr b="0" lang="en-US" sz="2000" spc="-1" strike="noStrike">
                <a:solidFill>
                  <a:srgbClr val="000000"/>
                </a:solidFill>
                <a:uFill>
                  <a:solidFill>
                    <a:srgbClr val="ffffff"/>
                  </a:solidFill>
                </a:uFill>
                <a:latin typeface="Constantia"/>
              </a:rPr>
              <a:t>Level</a:t>
            </a:r>
            <a:endParaRPr b="0" lang="en-US" sz="2000" spc="-1" strike="noStrike">
              <a:solidFill>
                <a:srgbClr val="000000"/>
              </a:solidFill>
              <a:uFill>
                <a:solidFill>
                  <a:srgbClr val="ffffff"/>
                </a:solidFill>
              </a:uFill>
              <a:latin typeface="Constantia"/>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onstantia"/>
              </a:rPr>
              <a:t>Fifth </a:t>
            </a:r>
            <a:r>
              <a:rPr b="0" lang="en-US" sz="2000" spc="-1" strike="noStrike">
                <a:solidFill>
                  <a:srgbClr val="000000"/>
                </a:solidFill>
                <a:uFill>
                  <a:solidFill>
                    <a:srgbClr val="ffffff"/>
                  </a:solidFill>
                </a:uFill>
                <a:latin typeface="Constantia"/>
              </a:rPr>
              <a:t>Outline </a:t>
            </a:r>
            <a:r>
              <a:rPr b="0" lang="en-US" sz="2000" spc="-1" strike="noStrike">
                <a:solidFill>
                  <a:srgbClr val="000000"/>
                </a:solidFill>
                <a:uFill>
                  <a:solidFill>
                    <a:srgbClr val="ffffff"/>
                  </a:solidFill>
                </a:uFill>
                <a:latin typeface="Constantia"/>
              </a:rPr>
              <a:t>Level</a:t>
            </a:r>
            <a:endParaRPr b="0" lang="en-US" sz="2000" spc="-1" strike="noStrike">
              <a:solidFill>
                <a:srgbClr val="000000"/>
              </a:solidFill>
              <a:uFill>
                <a:solidFill>
                  <a:srgbClr val="ffffff"/>
                </a:solidFill>
              </a:uFill>
              <a:latin typeface="Constantia"/>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onstantia"/>
              </a:rPr>
              <a:t>Sixth </a:t>
            </a:r>
            <a:r>
              <a:rPr b="0" lang="en-US" sz="2000" spc="-1" strike="noStrike">
                <a:solidFill>
                  <a:srgbClr val="000000"/>
                </a:solidFill>
                <a:uFill>
                  <a:solidFill>
                    <a:srgbClr val="ffffff"/>
                  </a:solidFill>
                </a:uFill>
                <a:latin typeface="Constantia"/>
              </a:rPr>
              <a:t>Outline </a:t>
            </a:r>
            <a:r>
              <a:rPr b="0" lang="en-US" sz="2000" spc="-1" strike="noStrike">
                <a:solidFill>
                  <a:srgbClr val="000000"/>
                </a:solidFill>
                <a:uFill>
                  <a:solidFill>
                    <a:srgbClr val="ffffff"/>
                  </a:solidFill>
                </a:uFill>
                <a:latin typeface="Constantia"/>
              </a:rPr>
              <a:t>Level</a:t>
            </a:r>
            <a:endParaRPr b="0" lang="en-US" sz="2000" spc="-1" strike="noStrike">
              <a:solidFill>
                <a:srgbClr val="000000"/>
              </a:solidFill>
              <a:uFill>
                <a:solidFill>
                  <a:srgbClr val="ffffff"/>
                </a:solidFill>
              </a:uFill>
              <a:latin typeface="Constantia"/>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onstantia"/>
              </a:rPr>
              <a:t>Sev</a:t>
            </a:r>
            <a:r>
              <a:rPr b="0" lang="en-US" sz="2000" spc="-1" strike="noStrike">
                <a:solidFill>
                  <a:srgbClr val="000000"/>
                </a:solidFill>
                <a:uFill>
                  <a:solidFill>
                    <a:srgbClr val="ffffff"/>
                  </a:solidFill>
                </a:uFill>
                <a:latin typeface="Constantia"/>
              </a:rPr>
              <a:t>enth </a:t>
            </a:r>
            <a:r>
              <a:rPr b="0" lang="en-US" sz="2000" spc="-1" strike="noStrike">
                <a:solidFill>
                  <a:srgbClr val="000000"/>
                </a:solidFill>
                <a:uFill>
                  <a:solidFill>
                    <a:srgbClr val="ffffff"/>
                  </a:solidFill>
                </a:uFill>
                <a:latin typeface="Constantia"/>
              </a:rPr>
              <a:t>Outl</a:t>
            </a:r>
            <a:r>
              <a:rPr b="0" lang="en-US" sz="2000" spc="-1" strike="noStrike">
                <a:solidFill>
                  <a:srgbClr val="000000"/>
                </a:solidFill>
                <a:uFill>
                  <a:solidFill>
                    <a:srgbClr val="ffffff"/>
                  </a:solidFill>
                </a:uFill>
                <a:latin typeface="Constantia"/>
              </a:rPr>
              <a:t>ine </a:t>
            </a:r>
            <a:r>
              <a:rPr b="0" lang="en-US" sz="2000" spc="-1" strike="noStrike">
                <a:solidFill>
                  <a:srgbClr val="000000"/>
                </a:solidFill>
                <a:uFill>
                  <a:solidFill>
                    <a:srgbClr val="ffffff"/>
                  </a:solidFill>
                </a:uFill>
                <a:latin typeface="Constantia"/>
              </a:rPr>
              <a:t>Leve</a:t>
            </a:r>
            <a:r>
              <a:rPr b="0" lang="en-US" sz="2000" spc="-1" strike="noStrike">
                <a:solidFill>
                  <a:srgbClr val="000000"/>
                </a:solidFill>
                <a:uFill>
                  <a:solidFill>
                    <a:srgbClr val="ffffff"/>
                  </a:solidFill>
                </a:uFill>
                <a:latin typeface="Constantia"/>
              </a:rPr>
              <a:t>l</a:t>
            </a:r>
            <a:endParaRPr b="0" lang="en-US" sz="2000" spc="-1" strike="noStrike">
              <a:solidFill>
                <a:srgbClr val="000000"/>
              </a:solidFill>
              <a:uFill>
                <a:solidFill>
                  <a:srgbClr val="ffffff"/>
                </a:solidFill>
              </a:uFill>
              <a:latin typeface="Constantia"/>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tile/>
        </a:blipFill>
      </p:bgPr>
    </p:bg>
    <p:spTree>
      <p:nvGrpSpPr>
        <p:cNvPr id="1" name=""/>
        <p:cNvGrpSpPr/>
        <p:nvPr/>
      </p:nvGrpSpPr>
      <p:grpSpPr>
        <a:xfrm>
          <a:off x="0" y="0"/>
          <a:ext cx="0" cy="0"/>
          <a:chOff x="0" y="0"/>
          <a:chExt cx="0" cy="0"/>
        </a:xfrm>
      </p:grpSpPr>
      <p:sp>
        <p:nvSpPr>
          <p:cNvPr id="43" name="CustomShape 1"/>
          <p:cNvSpPr/>
          <p:nvPr/>
        </p:nvSpPr>
        <p:spPr>
          <a:xfrm>
            <a:off x="-12600" y="-7200"/>
            <a:ext cx="1221696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a:gradFill>
          <a:ln w="9360">
            <a:noFill/>
          </a:ln>
        </p:spPr>
        <p:style>
          <a:lnRef idx="0"/>
          <a:fillRef idx="0"/>
          <a:effectRef idx="0"/>
          <a:fontRef idx="minor"/>
        </p:style>
      </p:sp>
      <p:sp>
        <p:nvSpPr>
          <p:cNvPr id="44" name="CustomShape 2"/>
          <p:cNvSpPr/>
          <p:nvPr/>
        </p:nvSpPr>
        <p:spPr>
          <a:xfrm>
            <a:off x="5842080" y="-7200"/>
            <a:ext cx="63496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16200000"/>
          </a:gradFill>
          <a:ln w="9360">
            <a:noFill/>
          </a:ln>
        </p:spPr>
        <p:style>
          <a:lnRef idx="0"/>
          <a:fillRef idx="0"/>
          <a:effectRef idx="0"/>
          <a:fontRef idx="minor"/>
        </p:style>
      </p:sp>
      <p:sp>
        <p:nvSpPr>
          <p:cNvPr id="45" name="CustomShape 3"/>
          <p:cNvSpPr/>
          <p:nvPr/>
        </p:nvSpPr>
        <p:spPr>
          <a:xfrm rot="21477600">
            <a:off x="-30960" y="202680"/>
            <a:ext cx="12210840" cy="64908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800">
            <a:solidFill>
              <a:srgbClr val="09b7bf"/>
            </a:solidFill>
            <a:round/>
          </a:ln>
        </p:spPr>
        <p:style>
          <a:lnRef idx="0"/>
          <a:fillRef idx="0"/>
          <a:effectRef idx="0"/>
          <a:fontRef idx="minor"/>
        </p:style>
      </p:sp>
      <p:sp>
        <p:nvSpPr>
          <p:cNvPr id="46" name="CustomShape 4"/>
          <p:cNvSpPr/>
          <p:nvPr/>
        </p:nvSpPr>
        <p:spPr>
          <a:xfrm rot="21477600">
            <a:off x="-23040" y="276480"/>
            <a:ext cx="12228120" cy="53028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360">
            <a:solidFill>
              <a:srgbClr val="0f6fc6"/>
            </a:solidFill>
            <a:round/>
          </a:ln>
        </p:spPr>
        <p:style>
          <a:lnRef idx="0"/>
          <a:fillRef idx="0"/>
          <a:effectRef idx="0"/>
          <a:fontRef idx="minor"/>
        </p:style>
      </p:sp>
      <p:sp>
        <p:nvSpPr>
          <p:cNvPr id="47" name="PlaceHolder 5"/>
          <p:cNvSpPr>
            <a:spLocks noGrp="1"/>
          </p:cNvSpPr>
          <p:nvPr>
            <p:ph type="title"/>
          </p:nvPr>
        </p:nvSpPr>
        <p:spPr>
          <a:xfrm>
            <a:off x="609480" y="704160"/>
            <a:ext cx="10972440" cy="1142640"/>
          </a:xfrm>
          <a:prstGeom prst="rect">
            <a:avLst/>
          </a:prstGeom>
        </p:spPr>
        <p:txBody>
          <a:bodyPr lIns="0" rIns="0" tIns="45000" bIns="0" anchor="b"/>
          <a:p>
            <a:pPr>
              <a:lnSpc>
                <a:spcPct val="100000"/>
              </a:lnSpc>
            </a:pPr>
            <a:r>
              <a:rPr b="0" lang="en-US" sz="5000" spc="-1" strike="noStrike">
                <a:solidFill>
                  <a:srgbClr val="04617b"/>
                </a:solidFill>
                <a:uFill>
                  <a:solidFill>
                    <a:srgbClr val="ffffff"/>
                  </a:solidFill>
                </a:uFill>
                <a:latin typeface="Calibri"/>
              </a:rPr>
              <a:t>Click to edit Master title style</a:t>
            </a:r>
            <a:endParaRPr b="0" lang="en-US" sz="1800" spc="-1" strike="noStrike">
              <a:solidFill>
                <a:srgbClr val="000000"/>
              </a:solidFill>
              <a:uFill>
                <a:solidFill>
                  <a:srgbClr val="ffffff"/>
                </a:solidFill>
              </a:uFill>
              <a:latin typeface="Constantia"/>
            </a:endParaRPr>
          </a:p>
        </p:txBody>
      </p:sp>
      <p:sp>
        <p:nvSpPr>
          <p:cNvPr id="48" name="PlaceHolder 6"/>
          <p:cNvSpPr>
            <a:spLocks noGrp="1"/>
          </p:cNvSpPr>
          <p:nvPr>
            <p:ph type="body"/>
          </p:nvPr>
        </p:nvSpPr>
        <p:spPr>
          <a:xfrm>
            <a:off x="609480" y="1935360"/>
            <a:ext cx="10972440" cy="4388760"/>
          </a:xfrm>
          <a:prstGeom prst="rect">
            <a:avLst/>
          </a:prstGeom>
        </p:spPr>
        <p:txBody>
          <a:bodyPr lIns="90000" rIns="90000" tIns="45000" bIns="45000"/>
          <a:p>
            <a:pPr marL="432000" indent="-324000">
              <a:buClr>
                <a:srgbClr val="000000"/>
              </a:buClr>
              <a:buSzPct val="45000"/>
              <a:buFont typeface="Wingdings" charset="2"/>
              <a:buChar char=""/>
            </a:pPr>
            <a:r>
              <a:rPr b="0" lang="en-US" sz="2600" spc="-1" strike="noStrike">
                <a:solidFill>
                  <a:srgbClr val="000000"/>
                </a:solidFill>
                <a:uFill>
                  <a:solidFill>
                    <a:srgbClr val="ffffff"/>
                  </a:solidFill>
                </a:uFill>
                <a:latin typeface="Constantia"/>
              </a:rPr>
              <a:t>Click to edit the outline text format</a:t>
            </a:r>
            <a:endParaRPr b="0" lang="en-US" sz="2600" spc="-1" strike="noStrike">
              <a:solidFill>
                <a:srgbClr val="000000"/>
              </a:solidFill>
              <a:uFill>
                <a:solidFill>
                  <a:srgbClr val="ffffff"/>
                </a:solidFill>
              </a:uFill>
              <a:latin typeface="Constantia"/>
            </a:endParaRPr>
          </a:p>
          <a:p>
            <a:pPr lvl="1" marL="864000" indent="-324000">
              <a:buClr>
                <a:srgbClr val="000000"/>
              </a:buClr>
              <a:buSzPct val="75000"/>
              <a:buFont typeface="Symbol" charset="2"/>
              <a:buChar char=""/>
            </a:pPr>
            <a:r>
              <a:rPr b="0" lang="en-US" sz="2600" spc="-1" strike="noStrike">
                <a:solidFill>
                  <a:srgbClr val="000000"/>
                </a:solidFill>
                <a:uFill>
                  <a:solidFill>
                    <a:srgbClr val="ffffff"/>
                  </a:solidFill>
                </a:uFill>
                <a:latin typeface="Constantia"/>
              </a:rPr>
              <a:t>Second Outline Level</a:t>
            </a:r>
            <a:endParaRPr b="0" lang="en-US" sz="2600" spc="-1" strike="noStrike">
              <a:solidFill>
                <a:srgbClr val="000000"/>
              </a:solidFill>
              <a:uFill>
                <a:solidFill>
                  <a:srgbClr val="ffffff"/>
                </a:solidFill>
              </a:uFill>
              <a:latin typeface="Constantia"/>
            </a:endParaRPr>
          </a:p>
          <a:p>
            <a:pPr lvl="2" marL="1296000" indent="-288000">
              <a:buClr>
                <a:srgbClr val="000000"/>
              </a:buClr>
              <a:buSzPct val="45000"/>
              <a:buFont typeface="Wingdings" charset="2"/>
              <a:buChar char=""/>
            </a:pPr>
            <a:r>
              <a:rPr b="0" lang="en-US" sz="2600" spc="-1" strike="noStrike">
                <a:solidFill>
                  <a:srgbClr val="000000"/>
                </a:solidFill>
                <a:uFill>
                  <a:solidFill>
                    <a:srgbClr val="ffffff"/>
                  </a:solidFill>
                </a:uFill>
                <a:latin typeface="Constantia"/>
              </a:rPr>
              <a:t>Third Outline Level</a:t>
            </a:r>
            <a:endParaRPr b="0" lang="en-US" sz="2600" spc="-1" strike="noStrike">
              <a:solidFill>
                <a:srgbClr val="000000"/>
              </a:solidFill>
              <a:uFill>
                <a:solidFill>
                  <a:srgbClr val="ffffff"/>
                </a:solidFill>
              </a:uFill>
              <a:latin typeface="Constantia"/>
            </a:endParaRPr>
          </a:p>
          <a:p>
            <a:pPr lvl="3" marL="1728000" indent="-216000">
              <a:buClr>
                <a:srgbClr val="000000"/>
              </a:buClr>
              <a:buSzPct val="75000"/>
              <a:buFont typeface="Symbol" charset="2"/>
              <a:buChar char=""/>
            </a:pPr>
            <a:r>
              <a:rPr b="0" lang="en-US" sz="2600" spc="-1" strike="noStrike">
                <a:solidFill>
                  <a:srgbClr val="000000"/>
                </a:solidFill>
                <a:uFill>
                  <a:solidFill>
                    <a:srgbClr val="ffffff"/>
                  </a:solidFill>
                </a:uFill>
                <a:latin typeface="Constantia"/>
              </a:rPr>
              <a:t>Fourth Outline Level</a:t>
            </a:r>
            <a:endParaRPr b="0" lang="en-US" sz="2600" spc="-1" strike="noStrike">
              <a:solidFill>
                <a:srgbClr val="000000"/>
              </a:solidFill>
              <a:uFill>
                <a:solidFill>
                  <a:srgbClr val="ffffff"/>
                </a:solidFill>
              </a:uFill>
              <a:latin typeface="Constantia"/>
            </a:endParaRPr>
          </a:p>
          <a:p>
            <a:pPr lvl="4" marL="2160000" indent="-216000">
              <a:buClr>
                <a:srgbClr val="000000"/>
              </a:buClr>
              <a:buSzPct val="45000"/>
              <a:buFont typeface="Wingdings" charset="2"/>
              <a:buChar char=""/>
            </a:pPr>
            <a:r>
              <a:rPr b="0" lang="en-US" sz="2600" spc="-1" strike="noStrike">
                <a:solidFill>
                  <a:srgbClr val="000000"/>
                </a:solidFill>
                <a:uFill>
                  <a:solidFill>
                    <a:srgbClr val="ffffff"/>
                  </a:solidFill>
                </a:uFill>
                <a:latin typeface="Constantia"/>
              </a:rPr>
              <a:t>Fifth Outline Level</a:t>
            </a:r>
            <a:endParaRPr b="0" lang="en-US" sz="2600" spc="-1" strike="noStrike">
              <a:solidFill>
                <a:srgbClr val="000000"/>
              </a:solidFill>
              <a:uFill>
                <a:solidFill>
                  <a:srgbClr val="ffffff"/>
                </a:solidFill>
              </a:uFill>
              <a:latin typeface="Constantia"/>
            </a:endParaRPr>
          </a:p>
          <a:p>
            <a:pPr lvl="5" marL="2592000" indent="-216000">
              <a:buClr>
                <a:srgbClr val="000000"/>
              </a:buClr>
              <a:buSzPct val="45000"/>
              <a:buFont typeface="Wingdings" charset="2"/>
              <a:buChar char=""/>
            </a:pPr>
            <a:r>
              <a:rPr b="0" lang="en-US" sz="2600" spc="-1" strike="noStrike">
                <a:solidFill>
                  <a:srgbClr val="000000"/>
                </a:solidFill>
                <a:uFill>
                  <a:solidFill>
                    <a:srgbClr val="ffffff"/>
                  </a:solidFill>
                </a:uFill>
                <a:latin typeface="Constantia"/>
              </a:rPr>
              <a:t>Sixth Outline Level</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Seventh Outline LevelClick to edit Master text styles</a:t>
            </a:r>
            <a:endParaRPr b="0" lang="en-US" sz="2600" spc="-1" strike="noStrike">
              <a:solidFill>
                <a:srgbClr val="000000"/>
              </a:solidFill>
              <a:uFill>
                <a:solidFill>
                  <a:srgbClr val="ffffff"/>
                </a:solidFill>
              </a:uFill>
              <a:latin typeface="Constantia"/>
            </a:endParaRPr>
          </a:p>
          <a:p>
            <a:pPr lvl="1" marL="640080" indent="-246600">
              <a:lnSpc>
                <a:spcPct val="100000"/>
              </a:lnSpc>
              <a:buClr>
                <a:srgbClr val="0f6fc6"/>
              </a:buClr>
              <a:buSzPct val="85000"/>
              <a:buFont typeface="Wingdings 2" charset="2"/>
              <a:buChar char=""/>
            </a:pPr>
            <a:r>
              <a:rPr b="0" lang="en-US" sz="2400" spc="-1" strike="noStrike">
                <a:solidFill>
                  <a:srgbClr val="000000"/>
                </a:solidFill>
                <a:uFill>
                  <a:solidFill>
                    <a:srgbClr val="ffffff"/>
                  </a:solidFill>
                </a:uFill>
                <a:latin typeface="Constantia"/>
              </a:rPr>
              <a:t>Second level</a:t>
            </a:r>
            <a:endParaRPr b="0" lang="en-US" sz="2600" spc="-1" strike="noStrike">
              <a:solidFill>
                <a:srgbClr val="000000"/>
              </a:solidFill>
              <a:uFill>
                <a:solidFill>
                  <a:srgbClr val="ffffff"/>
                </a:solidFill>
              </a:uFill>
              <a:latin typeface="Constantia"/>
            </a:endParaRPr>
          </a:p>
          <a:p>
            <a:pPr lvl="2" marL="914400" indent="-246600">
              <a:lnSpc>
                <a:spcPct val="100000"/>
              </a:lnSpc>
              <a:buClr>
                <a:srgbClr val="009dd9"/>
              </a:buClr>
              <a:buSzPct val="70000"/>
              <a:buFont typeface="Wingdings 2" charset="2"/>
              <a:buChar char=""/>
            </a:pPr>
            <a:r>
              <a:rPr b="0" lang="en-US" sz="2100" spc="-1" strike="noStrike">
                <a:solidFill>
                  <a:srgbClr val="000000"/>
                </a:solidFill>
                <a:uFill>
                  <a:solidFill>
                    <a:srgbClr val="ffffff"/>
                  </a:solidFill>
                </a:uFill>
                <a:latin typeface="Constantia"/>
              </a:rPr>
              <a:t>Third level</a:t>
            </a:r>
            <a:endParaRPr b="0" lang="en-US" sz="2600" spc="-1" strike="noStrike">
              <a:solidFill>
                <a:srgbClr val="000000"/>
              </a:solidFill>
              <a:uFill>
                <a:solidFill>
                  <a:srgbClr val="ffffff"/>
                </a:solidFill>
              </a:uFill>
              <a:latin typeface="Constantia"/>
            </a:endParaRPr>
          </a:p>
          <a:p>
            <a:pPr lvl="3" marL="1188720" indent="-209880">
              <a:lnSpc>
                <a:spcPct val="100000"/>
              </a:lnSpc>
              <a:buClr>
                <a:srgbClr val="0bd0d9"/>
              </a:buClr>
              <a:buSzPct val="65000"/>
              <a:buFont typeface="Wingdings 2" charset="2"/>
              <a:buChar char=""/>
            </a:pPr>
            <a:r>
              <a:rPr b="0" lang="en-US" sz="2000" spc="-1" strike="noStrike">
                <a:solidFill>
                  <a:srgbClr val="000000"/>
                </a:solidFill>
                <a:uFill>
                  <a:solidFill>
                    <a:srgbClr val="ffffff"/>
                  </a:solidFill>
                </a:uFill>
                <a:latin typeface="Constantia"/>
              </a:rPr>
              <a:t>Fourth level</a:t>
            </a:r>
            <a:endParaRPr b="0" lang="en-US" sz="2600" spc="-1" strike="noStrike">
              <a:solidFill>
                <a:srgbClr val="000000"/>
              </a:solidFill>
              <a:uFill>
                <a:solidFill>
                  <a:srgbClr val="ffffff"/>
                </a:solidFill>
              </a:uFill>
              <a:latin typeface="Constantia"/>
            </a:endParaRPr>
          </a:p>
          <a:p>
            <a:pPr lvl="4" marL="1463040" indent="-209880">
              <a:lnSpc>
                <a:spcPct val="100000"/>
              </a:lnSpc>
              <a:buClr>
                <a:srgbClr val="10cf9b"/>
              </a:buClr>
              <a:buSzPct val="65000"/>
              <a:buFont typeface="Wingdings 2" charset="2"/>
              <a:buChar char=""/>
            </a:pPr>
            <a:r>
              <a:rPr b="0" lang="en-US" sz="2000" spc="-1" strike="noStrike">
                <a:solidFill>
                  <a:srgbClr val="000000"/>
                </a:solidFill>
                <a:uFill>
                  <a:solidFill>
                    <a:srgbClr val="ffffff"/>
                  </a:solidFill>
                </a:uFill>
                <a:latin typeface="Constantia"/>
              </a:rPr>
              <a:t>Fifth level</a:t>
            </a:r>
            <a:endParaRPr b="0" lang="en-US" sz="2600" spc="-1" strike="noStrike">
              <a:solidFill>
                <a:srgbClr val="000000"/>
              </a:solidFill>
              <a:uFill>
                <a:solidFill>
                  <a:srgbClr val="ffffff"/>
                </a:solidFill>
              </a:uFill>
              <a:latin typeface="Constantia"/>
            </a:endParaRPr>
          </a:p>
        </p:txBody>
      </p:sp>
      <p:sp>
        <p:nvSpPr>
          <p:cNvPr id="49" name="PlaceHolder 7"/>
          <p:cNvSpPr>
            <a:spLocks noGrp="1"/>
          </p:cNvSpPr>
          <p:nvPr>
            <p:ph type="dt"/>
          </p:nvPr>
        </p:nvSpPr>
        <p:spPr>
          <a:xfrm>
            <a:off x="609480" y="6356520"/>
            <a:ext cx="2844360" cy="364680"/>
          </a:xfrm>
          <a:prstGeom prst="rect">
            <a:avLst/>
          </a:prstGeom>
        </p:spPr>
        <p:txBody>
          <a:bodyPr lIns="0" rIns="0" tIns="0" bIns="0" anchor="b"/>
          <a:p>
            <a:pPr>
              <a:lnSpc>
                <a:spcPct val="100000"/>
              </a:lnSpc>
            </a:pPr>
            <a:r>
              <a:rPr b="0" lang="en-US" sz="1200" spc="-1" strike="noStrike">
                <a:solidFill>
                  <a:srgbClr val="035c75"/>
                </a:solidFill>
                <a:uFill>
                  <a:solidFill>
                    <a:srgbClr val="ffffff"/>
                  </a:solidFill>
                </a:uFill>
                <a:latin typeface="Constantia"/>
              </a:rPr>
              <a:t>12/2/17</a:t>
            </a:r>
            <a:endParaRPr b="0" lang="en-US" sz="1400" spc="-1" strike="noStrike">
              <a:solidFill>
                <a:srgbClr val="000000"/>
              </a:solidFill>
              <a:uFill>
                <a:solidFill>
                  <a:srgbClr val="ffffff"/>
                </a:solidFill>
              </a:uFill>
              <a:latin typeface="Times New Roman"/>
            </a:endParaRPr>
          </a:p>
        </p:txBody>
      </p:sp>
      <p:sp>
        <p:nvSpPr>
          <p:cNvPr id="50" name="PlaceHolder 8"/>
          <p:cNvSpPr>
            <a:spLocks noGrp="1"/>
          </p:cNvSpPr>
          <p:nvPr>
            <p:ph type="ftr"/>
          </p:nvPr>
        </p:nvSpPr>
        <p:spPr>
          <a:xfrm>
            <a:off x="3556080" y="6356520"/>
            <a:ext cx="4470120" cy="364680"/>
          </a:xfrm>
          <a:prstGeom prst="rect">
            <a:avLst/>
          </a:prstGeom>
        </p:spPr>
        <p:txBody>
          <a:bodyPr lIns="0" rIns="0" tIns="0" bIns="0" anchor="b"/>
          <a:p>
            <a:endParaRPr b="0" lang="en-US" sz="2400" spc="-1" strike="noStrike">
              <a:solidFill>
                <a:srgbClr val="000000"/>
              </a:solidFill>
              <a:uFill>
                <a:solidFill>
                  <a:srgbClr val="ffffff"/>
                </a:solidFill>
              </a:uFill>
              <a:latin typeface="Times New Roman"/>
            </a:endParaRPr>
          </a:p>
        </p:txBody>
      </p:sp>
      <p:sp>
        <p:nvSpPr>
          <p:cNvPr id="51" name="PlaceHolder 9"/>
          <p:cNvSpPr>
            <a:spLocks noGrp="1"/>
          </p:cNvSpPr>
          <p:nvPr>
            <p:ph type="sldNum"/>
          </p:nvPr>
        </p:nvSpPr>
        <p:spPr>
          <a:xfrm>
            <a:off x="10566360" y="6356520"/>
            <a:ext cx="1015560" cy="364680"/>
          </a:xfrm>
          <a:prstGeom prst="rect">
            <a:avLst/>
          </a:prstGeom>
        </p:spPr>
        <p:txBody>
          <a:bodyPr lIns="0" rIns="0" tIns="0" bIns="0" anchor="b"/>
          <a:p>
            <a:pPr algn="r">
              <a:lnSpc>
                <a:spcPct val="100000"/>
              </a:lnSpc>
            </a:pPr>
            <a:fld id="{303BA330-3A1F-44D5-AF73-0F154FB6B889}" type="slidenum">
              <a:rPr b="0" lang="en-US" sz="1200" spc="-1" strike="noStrike">
                <a:solidFill>
                  <a:srgbClr val="035c75"/>
                </a:solidFill>
                <a:uFill>
                  <a:solidFill>
                    <a:srgbClr val="ffffff"/>
                  </a:solidFill>
                </a:uFill>
                <a:latin typeface="Constantia"/>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tile/>
        </a:blipFill>
      </p:bgPr>
    </p:bg>
    <p:spTree>
      <p:nvGrpSpPr>
        <p:cNvPr id="1" name=""/>
        <p:cNvGrpSpPr/>
        <p:nvPr/>
      </p:nvGrpSpPr>
      <p:grpSpPr>
        <a:xfrm>
          <a:off x="0" y="0"/>
          <a:ext cx="0" cy="0"/>
          <a:chOff x="0" y="0"/>
          <a:chExt cx="0" cy="0"/>
        </a:xfrm>
      </p:grpSpPr>
      <p:sp>
        <p:nvSpPr>
          <p:cNvPr id="86" name="CustomShape 1"/>
          <p:cNvSpPr/>
          <p:nvPr/>
        </p:nvSpPr>
        <p:spPr>
          <a:xfrm>
            <a:off x="-12600" y="-7200"/>
            <a:ext cx="12216960" cy="1041120"/>
          </a:xfrm>
          <a:custGeom>
            <a:avLst/>
            <a:gdLst/>
            <a:ahLst/>
            <a:rect l="l" t="t" r="r" b="b"/>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a:gradFill>
          <a:ln w="9360">
            <a:noFill/>
          </a:ln>
        </p:spPr>
        <p:style>
          <a:lnRef idx="0"/>
          <a:fillRef idx="0"/>
          <a:effectRef idx="0"/>
          <a:fontRef idx="minor"/>
        </p:style>
      </p:sp>
      <p:sp>
        <p:nvSpPr>
          <p:cNvPr id="87" name="CustomShape 2"/>
          <p:cNvSpPr/>
          <p:nvPr/>
        </p:nvSpPr>
        <p:spPr>
          <a:xfrm>
            <a:off x="5842080" y="-7200"/>
            <a:ext cx="6349680" cy="637920"/>
          </a:xfrm>
          <a:custGeom>
            <a:avLst/>
            <a:gdLst/>
            <a:ahLst/>
            <a:rect l="l" t="t" r="r" b="b"/>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16200000"/>
          </a:gradFill>
          <a:ln w="9360">
            <a:noFill/>
          </a:ln>
        </p:spPr>
        <p:style>
          <a:lnRef idx="0"/>
          <a:fillRef idx="0"/>
          <a:effectRef idx="0"/>
          <a:fontRef idx="minor"/>
        </p:style>
      </p:sp>
      <p:sp>
        <p:nvSpPr>
          <p:cNvPr id="88" name="CustomShape 3"/>
          <p:cNvSpPr/>
          <p:nvPr/>
        </p:nvSpPr>
        <p:spPr>
          <a:xfrm rot="21477600">
            <a:off x="-30960" y="202680"/>
            <a:ext cx="12210840" cy="649080"/>
          </a:xfrm>
          <a:custGeom>
            <a:avLst/>
            <a:gdLst/>
            <a:ahLst/>
            <a:rect l="l" t="t" r="r" b="b"/>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800">
            <a:solidFill>
              <a:srgbClr val="09b7bf"/>
            </a:solidFill>
            <a:round/>
          </a:ln>
        </p:spPr>
        <p:style>
          <a:lnRef idx="0"/>
          <a:fillRef idx="0"/>
          <a:effectRef idx="0"/>
          <a:fontRef idx="minor"/>
        </p:style>
      </p:sp>
      <p:sp>
        <p:nvSpPr>
          <p:cNvPr id="89" name="CustomShape 4"/>
          <p:cNvSpPr/>
          <p:nvPr/>
        </p:nvSpPr>
        <p:spPr>
          <a:xfrm rot="21477600">
            <a:off x="-23040" y="276480"/>
            <a:ext cx="12228120" cy="530280"/>
          </a:xfrm>
          <a:custGeom>
            <a:avLst/>
            <a:gdLst/>
            <a:ahLst/>
            <a:rect l="l" t="t" r="r" b="b"/>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360">
            <a:solidFill>
              <a:srgbClr val="0f6fc6"/>
            </a:solidFill>
            <a:round/>
          </a:ln>
        </p:spPr>
        <p:style>
          <a:lnRef idx="0"/>
          <a:fillRef idx="0"/>
          <a:effectRef idx="0"/>
          <a:fontRef idx="minor"/>
        </p:style>
      </p:sp>
      <p:sp>
        <p:nvSpPr>
          <p:cNvPr id="90" name="PlaceHolder 5"/>
          <p:cNvSpPr>
            <a:spLocks noGrp="1"/>
          </p:cNvSpPr>
          <p:nvPr>
            <p:ph type="title"/>
          </p:nvPr>
        </p:nvSpPr>
        <p:spPr>
          <a:xfrm>
            <a:off x="914400" y="514440"/>
            <a:ext cx="3657240" cy="1161720"/>
          </a:xfrm>
          <a:prstGeom prst="rect">
            <a:avLst/>
          </a:prstGeom>
        </p:spPr>
        <p:txBody>
          <a:bodyPr lIns="0" rIns="0" tIns="45000" bIns="0" anchor="b"/>
          <a:p>
            <a:pPr>
              <a:lnSpc>
                <a:spcPct val="100000"/>
              </a:lnSpc>
            </a:pPr>
            <a:r>
              <a:rPr b="0" lang="en-US" sz="2600" spc="-1" strike="noStrike">
                <a:solidFill>
                  <a:srgbClr val="04617b"/>
                </a:solidFill>
                <a:uFill>
                  <a:solidFill>
                    <a:srgbClr val="ffffff"/>
                  </a:solidFill>
                </a:uFill>
                <a:latin typeface="Calibri"/>
              </a:rPr>
              <a:t>Click to edit Master title style</a:t>
            </a:r>
            <a:endParaRPr b="0" lang="en-US" sz="1800" spc="-1" strike="noStrike">
              <a:solidFill>
                <a:srgbClr val="000000"/>
              </a:solidFill>
              <a:uFill>
                <a:solidFill>
                  <a:srgbClr val="ffffff"/>
                </a:solidFill>
              </a:uFill>
              <a:latin typeface="Constantia"/>
            </a:endParaRPr>
          </a:p>
        </p:txBody>
      </p:sp>
      <p:sp>
        <p:nvSpPr>
          <p:cNvPr id="91" name="PlaceHolder 6"/>
          <p:cNvSpPr>
            <a:spLocks noGrp="1"/>
          </p:cNvSpPr>
          <p:nvPr>
            <p:ph type="body"/>
          </p:nvPr>
        </p:nvSpPr>
        <p:spPr>
          <a:xfrm>
            <a:off x="914400" y="1676520"/>
            <a:ext cx="3657240" cy="4571640"/>
          </a:xfrm>
          <a:prstGeom prst="rect">
            <a:avLst/>
          </a:prstGeom>
        </p:spPr>
        <p:txBody>
          <a:bodyPr lIns="18360" rIns="18360" tIns="45000" bIns="45000"/>
          <a:p>
            <a:pPr marL="432000" indent="-324000">
              <a:buClr>
                <a:srgbClr val="000000"/>
              </a:buClr>
              <a:buSzPct val="45000"/>
              <a:buFont typeface="Wingdings" charset="2"/>
              <a:buChar char=""/>
            </a:pPr>
            <a:r>
              <a:rPr b="0" lang="en-US" sz="1400" spc="-1" strike="noStrike">
                <a:solidFill>
                  <a:srgbClr val="000000"/>
                </a:solidFill>
                <a:uFill>
                  <a:solidFill>
                    <a:srgbClr val="ffffff"/>
                  </a:solidFill>
                </a:uFill>
                <a:latin typeface="Constantia"/>
              </a:rPr>
              <a:t>Click to edit the outline text format</a:t>
            </a:r>
            <a:endParaRPr b="0" lang="en-US" sz="1400" spc="-1" strike="noStrike">
              <a:solidFill>
                <a:srgbClr val="000000"/>
              </a:solidFill>
              <a:uFill>
                <a:solidFill>
                  <a:srgbClr val="ffffff"/>
                </a:solidFill>
              </a:uFill>
              <a:latin typeface="Constantia"/>
            </a:endParaRPr>
          </a:p>
          <a:p>
            <a:pPr lvl="1" marL="864000" indent="-324000">
              <a:buClr>
                <a:srgbClr val="000000"/>
              </a:buClr>
              <a:buSzPct val="75000"/>
              <a:buFont typeface="Symbol" charset="2"/>
              <a:buChar char=""/>
            </a:pPr>
            <a:r>
              <a:rPr b="0" lang="en-US" sz="1400" spc="-1" strike="noStrike">
                <a:solidFill>
                  <a:srgbClr val="000000"/>
                </a:solidFill>
                <a:uFill>
                  <a:solidFill>
                    <a:srgbClr val="ffffff"/>
                  </a:solidFill>
                </a:uFill>
                <a:latin typeface="Constantia"/>
              </a:rPr>
              <a:t>Second Outline Level</a:t>
            </a:r>
            <a:endParaRPr b="0" lang="en-US" sz="1400" spc="-1" strike="noStrike">
              <a:solidFill>
                <a:srgbClr val="000000"/>
              </a:solidFill>
              <a:uFill>
                <a:solidFill>
                  <a:srgbClr val="ffffff"/>
                </a:solidFill>
              </a:uFill>
              <a:latin typeface="Constantia"/>
            </a:endParaRPr>
          </a:p>
          <a:p>
            <a:pPr lvl="2" marL="1296000" indent="-288000">
              <a:buClr>
                <a:srgbClr val="000000"/>
              </a:buClr>
              <a:buSzPct val="45000"/>
              <a:buFont typeface="Wingdings" charset="2"/>
              <a:buChar char=""/>
            </a:pPr>
            <a:r>
              <a:rPr b="0" lang="en-US" sz="1400" spc="-1" strike="noStrike">
                <a:solidFill>
                  <a:srgbClr val="000000"/>
                </a:solidFill>
                <a:uFill>
                  <a:solidFill>
                    <a:srgbClr val="ffffff"/>
                  </a:solidFill>
                </a:uFill>
                <a:latin typeface="Constantia"/>
              </a:rPr>
              <a:t>Third Outline Level</a:t>
            </a:r>
            <a:endParaRPr b="0" lang="en-US" sz="1400" spc="-1" strike="noStrike">
              <a:solidFill>
                <a:srgbClr val="000000"/>
              </a:solidFill>
              <a:uFill>
                <a:solidFill>
                  <a:srgbClr val="ffffff"/>
                </a:solidFill>
              </a:uFill>
              <a:latin typeface="Constantia"/>
            </a:endParaRPr>
          </a:p>
          <a:p>
            <a:pPr lvl="3" marL="1728000" indent="-216000">
              <a:buClr>
                <a:srgbClr val="000000"/>
              </a:buClr>
              <a:buSzPct val="75000"/>
              <a:buFont typeface="Symbol" charset="2"/>
              <a:buChar char=""/>
            </a:pPr>
            <a:r>
              <a:rPr b="0" lang="en-US" sz="1400" spc="-1" strike="noStrike">
                <a:solidFill>
                  <a:srgbClr val="000000"/>
                </a:solidFill>
                <a:uFill>
                  <a:solidFill>
                    <a:srgbClr val="ffffff"/>
                  </a:solidFill>
                </a:uFill>
                <a:latin typeface="Constantia"/>
              </a:rPr>
              <a:t>Fourth Outline Level</a:t>
            </a:r>
            <a:endParaRPr b="0" lang="en-US" sz="1400" spc="-1" strike="noStrike">
              <a:solidFill>
                <a:srgbClr val="000000"/>
              </a:solidFill>
              <a:uFill>
                <a:solidFill>
                  <a:srgbClr val="ffffff"/>
                </a:solidFill>
              </a:uFill>
              <a:latin typeface="Constantia"/>
            </a:endParaRPr>
          </a:p>
          <a:p>
            <a:pPr lvl="4" marL="2160000" indent="-216000">
              <a:buClr>
                <a:srgbClr val="000000"/>
              </a:buClr>
              <a:buSzPct val="45000"/>
              <a:buFont typeface="Wingdings" charset="2"/>
              <a:buChar char=""/>
            </a:pPr>
            <a:r>
              <a:rPr b="0" lang="en-US" sz="1400" spc="-1" strike="noStrike">
                <a:solidFill>
                  <a:srgbClr val="000000"/>
                </a:solidFill>
                <a:uFill>
                  <a:solidFill>
                    <a:srgbClr val="ffffff"/>
                  </a:solidFill>
                </a:uFill>
                <a:latin typeface="Constantia"/>
              </a:rPr>
              <a:t>Fifth Outline Level</a:t>
            </a:r>
            <a:endParaRPr b="0" lang="en-US" sz="1400" spc="-1" strike="noStrike">
              <a:solidFill>
                <a:srgbClr val="000000"/>
              </a:solidFill>
              <a:uFill>
                <a:solidFill>
                  <a:srgbClr val="ffffff"/>
                </a:solidFill>
              </a:uFill>
              <a:latin typeface="Constantia"/>
            </a:endParaRPr>
          </a:p>
          <a:p>
            <a:pPr lvl="5" marL="2592000" indent="-216000">
              <a:buClr>
                <a:srgbClr val="000000"/>
              </a:buClr>
              <a:buSzPct val="45000"/>
              <a:buFont typeface="Wingdings" charset="2"/>
              <a:buChar char=""/>
            </a:pPr>
            <a:r>
              <a:rPr b="0" lang="en-US" sz="1400" spc="-1" strike="noStrike">
                <a:solidFill>
                  <a:srgbClr val="000000"/>
                </a:solidFill>
                <a:uFill>
                  <a:solidFill>
                    <a:srgbClr val="ffffff"/>
                  </a:solidFill>
                </a:uFill>
                <a:latin typeface="Constantia"/>
              </a:rPr>
              <a:t>Sixth Outline Level</a:t>
            </a:r>
            <a:endParaRPr b="0" lang="en-US" sz="1400" spc="-1" strike="noStrike">
              <a:solidFill>
                <a:srgbClr val="000000"/>
              </a:solidFill>
              <a:uFill>
                <a:solidFill>
                  <a:srgbClr val="ffffff"/>
                </a:solidFill>
              </a:uFill>
              <a:latin typeface="Constantia"/>
            </a:endParaRPr>
          </a:p>
          <a:p>
            <a:pPr>
              <a:lnSpc>
                <a:spcPct val="100000"/>
              </a:lnSpc>
            </a:pPr>
            <a:r>
              <a:rPr b="0" lang="en-US" sz="1400" spc="-1" strike="noStrike">
                <a:solidFill>
                  <a:srgbClr val="000000"/>
                </a:solidFill>
                <a:uFill>
                  <a:solidFill>
                    <a:srgbClr val="ffffff"/>
                  </a:solidFill>
                </a:uFill>
                <a:latin typeface="Constantia"/>
              </a:rPr>
              <a:t>Seventh Outline LevelClick to edit Master text styles</a:t>
            </a:r>
            <a:endParaRPr b="0" lang="en-US" sz="1400" spc="-1" strike="noStrike">
              <a:solidFill>
                <a:srgbClr val="000000"/>
              </a:solidFill>
              <a:uFill>
                <a:solidFill>
                  <a:srgbClr val="ffffff"/>
                </a:solidFill>
              </a:uFill>
              <a:latin typeface="Constantia"/>
            </a:endParaRPr>
          </a:p>
        </p:txBody>
      </p:sp>
      <p:sp>
        <p:nvSpPr>
          <p:cNvPr id="92" name="PlaceHolder 7"/>
          <p:cNvSpPr>
            <a:spLocks noGrp="1"/>
          </p:cNvSpPr>
          <p:nvPr>
            <p:ph type="body"/>
          </p:nvPr>
        </p:nvSpPr>
        <p:spPr>
          <a:xfrm>
            <a:off x="4766760" y="1676520"/>
            <a:ext cx="6815160" cy="4571640"/>
          </a:xfrm>
          <a:prstGeom prst="rect">
            <a:avLst/>
          </a:prstGeom>
        </p:spPr>
        <p:txBody>
          <a:bodyPr lIns="90000" rIns="90000" tIns="0" bIns="45000"/>
          <a:p>
            <a:pPr marL="432000" indent="-324000">
              <a:buClr>
                <a:srgbClr val="000000"/>
              </a:buClr>
              <a:buSzPct val="45000"/>
              <a:buFont typeface="Wingdings" charset="2"/>
              <a:buChar char=""/>
            </a:pPr>
            <a:r>
              <a:rPr b="0" lang="en-US" sz="2800" spc="-1" strike="noStrike">
                <a:solidFill>
                  <a:srgbClr val="000000"/>
                </a:solidFill>
                <a:uFill>
                  <a:solidFill>
                    <a:srgbClr val="ffffff"/>
                  </a:solidFill>
                </a:uFill>
                <a:latin typeface="Constantia"/>
              </a:rPr>
              <a:t>Click to edit the outline text format</a:t>
            </a:r>
            <a:endParaRPr b="0" lang="en-US" sz="2800" spc="-1" strike="noStrike">
              <a:solidFill>
                <a:srgbClr val="000000"/>
              </a:solidFill>
              <a:uFill>
                <a:solidFill>
                  <a:srgbClr val="ffffff"/>
                </a:solidFill>
              </a:uFill>
              <a:latin typeface="Constantia"/>
            </a:endParaRPr>
          </a:p>
          <a:p>
            <a:pPr lvl="1" marL="864000" indent="-324000">
              <a:buClr>
                <a:srgbClr val="000000"/>
              </a:buClr>
              <a:buSzPct val="75000"/>
              <a:buFont typeface="Symbol" charset="2"/>
              <a:buChar char=""/>
            </a:pPr>
            <a:r>
              <a:rPr b="0" lang="en-US" sz="2800" spc="-1" strike="noStrike">
                <a:solidFill>
                  <a:srgbClr val="000000"/>
                </a:solidFill>
                <a:uFill>
                  <a:solidFill>
                    <a:srgbClr val="ffffff"/>
                  </a:solidFill>
                </a:uFill>
                <a:latin typeface="Constantia"/>
              </a:rPr>
              <a:t>Second Outline Level</a:t>
            </a:r>
            <a:endParaRPr b="0" lang="en-US" sz="2800" spc="-1" strike="noStrike">
              <a:solidFill>
                <a:srgbClr val="000000"/>
              </a:solidFill>
              <a:uFill>
                <a:solidFill>
                  <a:srgbClr val="ffffff"/>
                </a:solidFill>
              </a:uFill>
              <a:latin typeface="Constantia"/>
            </a:endParaRPr>
          </a:p>
          <a:p>
            <a:pPr lvl="2" marL="1296000" indent="-288000">
              <a:buClr>
                <a:srgbClr val="000000"/>
              </a:buClr>
              <a:buSzPct val="45000"/>
              <a:buFont typeface="Wingdings" charset="2"/>
              <a:buChar char=""/>
            </a:pPr>
            <a:r>
              <a:rPr b="0" lang="en-US" sz="2800" spc="-1" strike="noStrike">
                <a:solidFill>
                  <a:srgbClr val="000000"/>
                </a:solidFill>
                <a:uFill>
                  <a:solidFill>
                    <a:srgbClr val="ffffff"/>
                  </a:solidFill>
                </a:uFill>
                <a:latin typeface="Constantia"/>
              </a:rPr>
              <a:t>Third Outline Level</a:t>
            </a:r>
            <a:endParaRPr b="0" lang="en-US" sz="2800" spc="-1" strike="noStrike">
              <a:solidFill>
                <a:srgbClr val="000000"/>
              </a:solidFill>
              <a:uFill>
                <a:solidFill>
                  <a:srgbClr val="ffffff"/>
                </a:solidFill>
              </a:uFill>
              <a:latin typeface="Constantia"/>
            </a:endParaRPr>
          </a:p>
          <a:p>
            <a:pPr lvl="3" marL="1728000" indent="-216000">
              <a:buClr>
                <a:srgbClr val="000000"/>
              </a:buClr>
              <a:buSzPct val="75000"/>
              <a:buFont typeface="Symbol" charset="2"/>
              <a:buChar char=""/>
            </a:pPr>
            <a:r>
              <a:rPr b="0" lang="en-US" sz="2800" spc="-1" strike="noStrike">
                <a:solidFill>
                  <a:srgbClr val="000000"/>
                </a:solidFill>
                <a:uFill>
                  <a:solidFill>
                    <a:srgbClr val="ffffff"/>
                  </a:solidFill>
                </a:uFill>
                <a:latin typeface="Constantia"/>
              </a:rPr>
              <a:t>Fourth Outline Level</a:t>
            </a:r>
            <a:endParaRPr b="0" lang="en-US" sz="2800" spc="-1" strike="noStrike">
              <a:solidFill>
                <a:srgbClr val="000000"/>
              </a:solidFill>
              <a:uFill>
                <a:solidFill>
                  <a:srgbClr val="ffffff"/>
                </a:solidFill>
              </a:uFill>
              <a:latin typeface="Constantia"/>
            </a:endParaRPr>
          </a:p>
          <a:p>
            <a:pPr lvl="4" marL="2160000" indent="-216000">
              <a:buClr>
                <a:srgbClr val="000000"/>
              </a:buClr>
              <a:buSzPct val="45000"/>
              <a:buFont typeface="Wingdings" charset="2"/>
              <a:buChar char=""/>
            </a:pPr>
            <a:r>
              <a:rPr b="0" lang="en-US" sz="2800" spc="-1" strike="noStrike">
                <a:solidFill>
                  <a:srgbClr val="000000"/>
                </a:solidFill>
                <a:uFill>
                  <a:solidFill>
                    <a:srgbClr val="ffffff"/>
                  </a:solidFill>
                </a:uFill>
                <a:latin typeface="Constantia"/>
              </a:rPr>
              <a:t>Fifth Outline Level</a:t>
            </a:r>
            <a:endParaRPr b="0" lang="en-US" sz="2800" spc="-1" strike="noStrike">
              <a:solidFill>
                <a:srgbClr val="000000"/>
              </a:solidFill>
              <a:uFill>
                <a:solidFill>
                  <a:srgbClr val="ffffff"/>
                </a:solidFill>
              </a:uFill>
              <a:latin typeface="Constantia"/>
            </a:endParaRPr>
          </a:p>
          <a:p>
            <a:pPr lvl="5" marL="2592000" indent="-216000">
              <a:buClr>
                <a:srgbClr val="000000"/>
              </a:buClr>
              <a:buSzPct val="45000"/>
              <a:buFont typeface="Wingdings" charset="2"/>
              <a:buChar char=""/>
            </a:pPr>
            <a:r>
              <a:rPr b="0" lang="en-US" sz="2800" spc="-1" strike="noStrike">
                <a:solidFill>
                  <a:srgbClr val="000000"/>
                </a:solidFill>
                <a:uFill>
                  <a:solidFill>
                    <a:srgbClr val="ffffff"/>
                  </a:solidFill>
                </a:uFill>
                <a:latin typeface="Constantia"/>
              </a:rPr>
              <a:t>Sixth Outline Level</a:t>
            </a:r>
            <a:endParaRPr b="0" lang="en-US" sz="28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Seventh Outline LevelClick to edit Master text styles</a:t>
            </a:r>
            <a:endParaRPr b="0" lang="en-US" sz="2800" spc="-1" strike="noStrike">
              <a:solidFill>
                <a:srgbClr val="000000"/>
              </a:solidFill>
              <a:uFill>
                <a:solidFill>
                  <a:srgbClr val="ffffff"/>
                </a:solidFill>
              </a:uFill>
              <a:latin typeface="Constantia"/>
            </a:endParaRPr>
          </a:p>
          <a:p>
            <a:pPr lvl="1" marL="640080" indent="-246600">
              <a:lnSpc>
                <a:spcPct val="100000"/>
              </a:lnSpc>
              <a:buClr>
                <a:srgbClr val="0f6fc6"/>
              </a:buClr>
              <a:buSzPct val="85000"/>
              <a:buFont typeface="Wingdings 2" charset="2"/>
              <a:buChar char=""/>
            </a:pPr>
            <a:r>
              <a:rPr b="0" lang="en-US" sz="2600" spc="-1" strike="noStrike">
                <a:solidFill>
                  <a:srgbClr val="000000"/>
                </a:solidFill>
                <a:uFill>
                  <a:solidFill>
                    <a:srgbClr val="ffffff"/>
                  </a:solidFill>
                </a:uFill>
                <a:latin typeface="Constantia"/>
              </a:rPr>
              <a:t>Second level</a:t>
            </a:r>
            <a:endParaRPr b="0" lang="en-US" sz="2800" spc="-1" strike="noStrike">
              <a:solidFill>
                <a:srgbClr val="000000"/>
              </a:solidFill>
              <a:uFill>
                <a:solidFill>
                  <a:srgbClr val="ffffff"/>
                </a:solidFill>
              </a:uFill>
              <a:latin typeface="Constantia"/>
            </a:endParaRPr>
          </a:p>
          <a:p>
            <a:pPr lvl="2" marL="914400" indent="-246600">
              <a:lnSpc>
                <a:spcPct val="100000"/>
              </a:lnSpc>
              <a:buClr>
                <a:srgbClr val="009dd9"/>
              </a:buClr>
              <a:buSzPct val="70000"/>
              <a:buFont typeface="Wingdings 2" charset="2"/>
              <a:buChar char=""/>
            </a:pPr>
            <a:r>
              <a:rPr b="0" lang="en-US" sz="2400" spc="-1" strike="noStrike">
                <a:solidFill>
                  <a:srgbClr val="000000"/>
                </a:solidFill>
                <a:uFill>
                  <a:solidFill>
                    <a:srgbClr val="ffffff"/>
                  </a:solidFill>
                </a:uFill>
                <a:latin typeface="Constantia"/>
              </a:rPr>
              <a:t>Third level</a:t>
            </a:r>
            <a:endParaRPr b="0" lang="en-US" sz="2800" spc="-1" strike="noStrike">
              <a:solidFill>
                <a:srgbClr val="000000"/>
              </a:solidFill>
              <a:uFill>
                <a:solidFill>
                  <a:srgbClr val="ffffff"/>
                </a:solidFill>
              </a:uFill>
              <a:latin typeface="Constantia"/>
            </a:endParaRPr>
          </a:p>
          <a:p>
            <a:pPr lvl="3" marL="1188720" indent="-209880">
              <a:lnSpc>
                <a:spcPct val="100000"/>
              </a:lnSpc>
              <a:buClr>
                <a:srgbClr val="0bd0d9"/>
              </a:buClr>
              <a:buSzPct val="65000"/>
              <a:buFont typeface="Wingdings 2" charset="2"/>
              <a:buChar char=""/>
            </a:pPr>
            <a:r>
              <a:rPr b="0" lang="en-US" sz="2000" spc="-1" strike="noStrike">
                <a:solidFill>
                  <a:srgbClr val="000000"/>
                </a:solidFill>
                <a:uFill>
                  <a:solidFill>
                    <a:srgbClr val="ffffff"/>
                  </a:solidFill>
                </a:uFill>
                <a:latin typeface="Constantia"/>
              </a:rPr>
              <a:t>Fourth level</a:t>
            </a:r>
            <a:endParaRPr b="0" lang="en-US" sz="2800" spc="-1" strike="noStrike">
              <a:solidFill>
                <a:srgbClr val="000000"/>
              </a:solidFill>
              <a:uFill>
                <a:solidFill>
                  <a:srgbClr val="ffffff"/>
                </a:solidFill>
              </a:uFill>
              <a:latin typeface="Constantia"/>
            </a:endParaRPr>
          </a:p>
          <a:p>
            <a:pPr lvl="4" marL="1463040" indent="-209880">
              <a:lnSpc>
                <a:spcPct val="100000"/>
              </a:lnSpc>
              <a:buClr>
                <a:srgbClr val="10cf9b"/>
              </a:buClr>
              <a:buSzPct val="65000"/>
              <a:buFont typeface="Wingdings 2" charset="2"/>
              <a:buChar char=""/>
            </a:pPr>
            <a:r>
              <a:rPr b="0" lang="en-US" sz="1800" spc="-1" strike="noStrike">
                <a:solidFill>
                  <a:srgbClr val="000000"/>
                </a:solidFill>
                <a:uFill>
                  <a:solidFill>
                    <a:srgbClr val="ffffff"/>
                  </a:solidFill>
                </a:uFill>
                <a:latin typeface="Constantia"/>
              </a:rPr>
              <a:t>Fifth level</a:t>
            </a:r>
            <a:endParaRPr b="0" lang="en-US" sz="2800" spc="-1" strike="noStrike">
              <a:solidFill>
                <a:srgbClr val="000000"/>
              </a:solidFill>
              <a:uFill>
                <a:solidFill>
                  <a:srgbClr val="ffffff"/>
                </a:solidFill>
              </a:uFill>
              <a:latin typeface="Constantia"/>
            </a:endParaRPr>
          </a:p>
        </p:txBody>
      </p:sp>
      <p:sp>
        <p:nvSpPr>
          <p:cNvPr id="93" name="PlaceHolder 8"/>
          <p:cNvSpPr>
            <a:spLocks noGrp="1"/>
          </p:cNvSpPr>
          <p:nvPr>
            <p:ph type="dt"/>
          </p:nvPr>
        </p:nvSpPr>
        <p:spPr>
          <a:xfrm>
            <a:off x="609480" y="6356520"/>
            <a:ext cx="2844360" cy="364680"/>
          </a:xfrm>
          <a:prstGeom prst="rect">
            <a:avLst/>
          </a:prstGeom>
        </p:spPr>
        <p:txBody>
          <a:bodyPr lIns="0" rIns="0" tIns="0" bIns="0" anchor="b"/>
          <a:p>
            <a:pPr>
              <a:lnSpc>
                <a:spcPct val="100000"/>
              </a:lnSpc>
            </a:pPr>
            <a:r>
              <a:rPr b="0" lang="en-US" sz="1200" spc="-1" strike="noStrike">
                <a:solidFill>
                  <a:srgbClr val="035c75"/>
                </a:solidFill>
                <a:uFill>
                  <a:solidFill>
                    <a:srgbClr val="ffffff"/>
                  </a:solidFill>
                </a:uFill>
                <a:latin typeface="Constantia"/>
              </a:rPr>
              <a:t>12/2/17</a:t>
            </a:r>
            <a:endParaRPr b="0" lang="en-US" sz="1400" spc="-1" strike="noStrike">
              <a:solidFill>
                <a:srgbClr val="000000"/>
              </a:solidFill>
              <a:uFill>
                <a:solidFill>
                  <a:srgbClr val="ffffff"/>
                </a:solidFill>
              </a:uFill>
              <a:latin typeface="Times New Roman"/>
            </a:endParaRPr>
          </a:p>
        </p:txBody>
      </p:sp>
      <p:sp>
        <p:nvSpPr>
          <p:cNvPr id="94" name="PlaceHolder 9"/>
          <p:cNvSpPr>
            <a:spLocks noGrp="1"/>
          </p:cNvSpPr>
          <p:nvPr>
            <p:ph type="ftr"/>
          </p:nvPr>
        </p:nvSpPr>
        <p:spPr>
          <a:xfrm>
            <a:off x="3556080" y="6356520"/>
            <a:ext cx="4470120" cy="364680"/>
          </a:xfrm>
          <a:prstGeom prst="rect">
            <a:avLst/>
          </a:prstGeom>
        </p:spPr>
        <p:txBody>
          <a:bodyPr lIns="0" rIns="0" tIns="0" bIns="0" anchor="b"/>
          <a:p>
            <a:endParaRPr b="0" lang="en-US" sz="2400" spc="-1" strike="noStrike">
              <a:solidFill>
                <a:srgbClr val="000000"/>
              </a:solidFill>
              <a:uFill>
                <a:solidFill>
                  <a:srgbClr val="ffffff"/>
                </a:solidFill>
              </a:uFill>
              <a:latin typeface="Times New Roman"/>
            </a:endParaRPr>
          </a:p>
        </p:txBody>
      </p:sp>
      <p:sp>
        <p:nvSpPr>
          <p:cNvPr id="95" name="PlaceHolder 10"/>
          <p:cNvSpPr>
            <a:spLocks noGrp="1"/>
          </p:cNvSpPr>
          <p:nvPr>
            <p:ph type="sldNum"/>
          </p:nvPr>
        </p:nvSpPr>
        <p:spPr>
          <a:xfrm>
            <a:off x="10566360" y="6356520"/>
            <a:ext cx="1015560" cy="364680"/>
          </a:xfrm>
          <a:prstGeom prst="rect">
            <a:avLst/>
          </a:prstGeom>
        </p:spPr>
        <p:txBody>
          <a:bodyPr lIns="0" rIns="0" tIns="0" bIns="0" anchor="b"/>
          <a:p>
            <a:pPr algn="r">
              <a:lnSpc>
                <a:spcPct val="100000"/>
              </a:lnSpc>
            </a:pPr>
            <a:fld id="{4D6DB21B-839B-498B-83FF-D50ADED34DCC}" type="slidenum">
              <a:rPr b="0" lang="en-US" sz="1200" spc="-1" strike="noStrike">
                <a:solidFill>
                  <a:srgbClr val="035c75"/>
                </a:solidFill>
                <a:uFill>
                  <a:solidFill>
                    <a:srgbClr val="ffffff"/>
                  </a:solidFill>
                </a:uFill>
                <a:latin typeface="Constantia"/>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25.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chart" Target="../charts/chart2.xml"/><Relationship Id="rId2"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TextShape 1"/>
          <p:cNvSpPr txBox="1"/>
          <p:nvPr/>
        </p:nvSpPr>
        <p:spPr>
          <a:xfrm>
            <a:off x="567360" y="0"/>
            <a:ext cx="11073960" cy="5879160"/>
          </a:xfrm>
          <a:prstGeom prst="rect">
            <a:avLst/>
          </a:prstGeom>
          <a:noFill/>
          <a:ln>
            <a:noFill/>
          </a:ln>
        </p:spPr>
        <p:txBody>
          <a:bodyPr lIns="0" rIns="0" bIns="0" anchor="b"/>
          <a:p>
            <a:pPr algn="ctr">
              <a:lnSpc>
                <a:spcPct val="200000"/>
              </a:lnSpc>
            </a:pPr>
            <a:r>
              <a:rPr b="0" lang="en-US" sz="4400" spc="-1" strike="noStrike">
                <a:solidFill>
                  <a:srgbClr val="04617b"/>
                </a:solidFill>
                <a:uFill>
                  <a:solidFill>
                    <a:srgbClr val="ffffff"/>
                  </a:solidFill>
                </a:uFill>
                <a:latin typeface="Calibri"/>
              </a:rPr>
              <a:t>Presidential economic platform campaign</a:t>
            </a:r>
            <a:r>
              <a:rPr b="0" lang="en-US" sz="4400" spc="-1" strike="noStrike">
                <a:solidFill>
                  <a:srgbClr val="04617b"/>
                </a:solidFill>
                <a:uFill>
                  <a:solidFill>
                    <a:srgbClr val="ffffff"/>
                  </a:solidFill>
                </a:uFill>
                <a:latin typeface="Calibri"/>
              </a:rPr>
              <a:t>
</a:t>
            </a:r>
            <a:r>
              <a:rPr b="0" lang="en-US" sz="4400" spc="-1" strike="noStrike">
                <a:solidFill>
                  <a:srgbClr val="04617b"/>
                </a:solidFill>
                <a:uFill>
                  <a:solidFill>
                    <a:srgbClr val="ffffff"/>
                  </a:solidFill>
                </a:uFill>
                <a:latin typeface="Calibri"/>
              </a:rPr>
              <a:t>Name</a:t>
            </a:r>
            <a:r>
              <a:rPr b="0" lang="en-US" sz="4400" spc="-1" strike="noStrike">
                <a:solidFill>
                  <a:srgbClr val="04617b"/>
                </a:solidFill>
                <a:uFill>
                  <a:solidFill>
                    <a:srgbClr val="ffffff"/>
                  </a:solidFill>
                </a:uFill>
                <a:latin typeface="Calibri"/>
              </a:rPr>
              <a:t>
</a:t>
            </a:r>
            <a:r>
              <a:rPr b="0" lang="en-US" sz="4400" spc="-1" strike="noStrike">
                <a:solidFill>
                  <a:srgbClr val="04617b"/>
                </a:solidFill>
                <a:uFill>
                  <a:solidFill>
                    <a:srgbClr val="ffffff"/>
                  </a:solidFill>
                </a:uFill>
                <a:latin typeface="Calibri"/>
              </a:rPr>
              <a:t>Institution</a:t>
            </a:r>
            <a:r>
              <a:rPr b="0" lang="en-US" sz="5000" spc="-1" strike="noStrike">
                <a:solidFill>
                  <a:srgbClr val="04617b"/>
                </a:solidFill>
                <a:uFill>
                  <a:solidFill>
                    <a:srgbClr val="ffffff"/>
                  </a:solidFill>
                </a:uFill>
                <a:latin typeface="Calibri"/>
              </a:rPr>
              <a:t>
</a:t>
            </a:r>
            <a:endParaRPr b="0" lang="en-US" sz="1800" spc="-1" strike="noStrike">
              <a:solidFill>
                <a:srgbClr val="000000"/>
              </a:solidFill>
              <a:uFill>
                <a:solidFill>
                  <a:srgbClr val="ffffff"/>
                </a:solidFill>
              </a:uFill>
              <a:latin typeface="Constantia"/>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Shape 1"/>
          <p:cNvSpPr txBox="1"/>
          <p:nvPr/>
        </p:nvSpPr>
        <p:spPr>
          <a:xfrm>
            <a:off x="764280" y="943200"/>
            <a:ext cx="10972440" cy="1142640"/>
          </a:xfrm>
          <a:prstGeom prst="rect">
            <a:avLst/>
          </a:prstGeom>
          <a:noFill/>
          <a:ln>
            <a:noFill/>
          </a:ln>
        </p:spPr>
        <p:txBody>
          <a:bodyPr lIns="0" rIns="0" tIns="45000" bIns="0" anchor="b"/>
          <a:p>
            <a:pPr algn="ctr">
              <a:lnSpc>
                <a:spcPct val="100000"/>
              </a:lnSpc>
            </a:pPr>
            <a:r>
              <a:rPr b="0" lang="en-US" sz="5000" spc="-1" strike="noStrike">
                <a:solidFill>
                  <a:srgbClr val="04617b"/>
                </a:solidFill>
                <a:uFill>
                  <a:solidFill>
                    <a:srgbClr val="ffffff"/>
                  </a:solidFill>
                </a:uFill>
                <a:latin typeface="Calibri"/>
              </a:rPr>
              <a:t>Introduction</a:t>
            </a:r>
            <a:r>
              <a:rPr b="0" lang="en-US" sz="5000" spc="-1" strike="noStrike">
                <a:solidFill>
                  <a:srgbClr val="04617b"/>
                </a:solidFill>
                <a:uFill>
                  <a:solidFill>
                    <a:srgbClr val="ffffff"/>
                  </a:solidFill>
                </a:uFill>
                <a:latin typeface="Calibri"/>
              </a:rPr>
              <a:t>
</a:t>
            </a:r>
            <a:endParaRPr b="0" lang="en-US" sz="1800" spc="-1" strike="noStrike">
              <a:solidFill>
                <a:srgbClr val="000000"/>
              </a:solidFill>
              <a:uFill>
                <a:solidFill>
                  <a:srgbClr val="ffffff"/>
                </a:solidFill>
              </a:uFill>
              <a:latin typeface="Constantia"/>
            </a:endParaRPr>
          </a:p>
        </p:txBody>
      </p:sp>
      <p:sp>
        <p:nvSpPr>
          <p:cNvPr id="137" name="TextShape 2"/>
          <p:cNvSpPr txBox="1"/>
          <p:nvPr/>
        </p:nvSpPr>
        <p:spPr>
          <a:xfrm>
            <a:off x="609480" y="1935360"/>
            <a:ext cx="10972440" cy="4388760"/>
          </a:xfrm>
          <a:prstGeom prst="rect">
            <a:avLst/>
          </a:prstGeom>
          <a:noFill/>
          <a:ln>
            <a:noFill/>
          </a:ln>
        </p:spPr>
        <p:txBody>
          <a:bodyPr lIns="90000" rIns="90000" tIns="45000" bIns="45000"/>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presidential economic platform for 2020 will focus on increasing the middle-class earnings to raise the growth.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In carrying out the plan, the proposed policies will be attained including</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 </a:t>
            </a:r>
            <a:r>
              <a:rPr b="0" lang="en-US" sz="2600" spc="-1" strike="noStrike">
                <a:solidFill>
                  <a:srgbClr val="000000"/>
                </a:solidFill>
                <a:uFill>
                  <a:solidFill>
                    <a:srgbClr val="ffffff"/>
                  </a:solidFill>
                </a:uFill>
                <a:latin typeface="Constantia"/>
              </a:rPr>
              <a:t>job market growth,</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 </a:t>
            </a:r>
            <a:r>
              <a:rPr b="0" lang="en-US" sz="2600" spc="-1" strike="noStrike">
                <a:solidFill>
                  <a:srgbClr val="000000"/>
                </a:solidFill>
                <a:uFill>
                  <a:solidFill>
                    <a:srgbClr val="ffffff"/>
                  </a:solidFill>
                </a:uFill>
                <a:latin typeface="Constantia"/>
              </a:rPr>
              <a:t>GDP growth improvement,</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 </a:t>
            </a:r>
            <a:r>
              <a:rPr b="0" lang="en-US" sz="2600" spc="-1" strike="noStrike">
                <a:solidFill>
                  <a:srgbClr val="000000"/>
                </a:solidFill>
                <a:uFill>
                  <a:solidFill>
                    <a:srgbClr val="ffffff"/>
                  </a:solidFill>
                </a:uFill>
                <a:latin typeface="Constantia"/>
              </a:rPr>
              <a:t>tackling income inequality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preventing potential economic crises.</a:t>
            </a:r>
            <a:endParaRPr b="0" lang="en-US" sz="2600" spc="-1" strike="noStrike">
              <a:solidFill>
                <a:srgbClr val="000000"/>
              </a:solidFill>
              <a:uFill>
                <a:solidFill>
                  <a:srgbClr val="ffffff"/>
                </a:solidFill>
              </a:uFill>
              <a:latin typeface="Constantia"/>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TextShape 1"/>
          <p:cNvSpPr txBox="1"/>
          <p:nvPr/>
        </p:nvSpPr>
        <p:spPr>
          <a:xfrm>
            <a:off x="295560" y="787680"/>
            <a:ext cx="11286720" cy="5460120"/>
          </a:xfrm>
          <a:prstGeom prst="rect">
            <a:avLst/>
          </a:prstGeom>
          <a:noFill/>
          <a:ln>
            <a:noFill/>
          </a:ln>
        </p:spPr>
        <p:txBody>
          <a:bodyPr lIns="90000" rIns="90000" tIns="0" bIns="45000"/>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In the creation of fair growth, the president will increase the minimum wage of U.S to $15 per hour.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He will also increase the workers' gains and expand the overtime.</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 </a:t>
            </a:r>
            <a:r>
              <a:rPr b="0" lang="en-US" sz="2800" spc="-1" strike="noStrike">
                <a:solidFill>
                  <a:srgbClr val="000000"/>
                </a:solidFill>
                <a:uFill>
                  <a:solidFill>
                    <a:srgbClr val="ffffff"/>
                  </a:solidFill>
                </a:uFill>
                <a:latin typeface="Constantia"/>
              </a:rPr>
              <a:t>He is expected to encourage businesses in sharing profits with their workers.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He aspires to invest in teachers and students while supporting collective bargaining and unions.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The president intends to strengthen inexpensive care act, expand the job-training, plan to reduce healthcare and college costs while fighting the wage theft.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The president also plans to support the lasting growth by combating the quarterly capitalism.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He will raise the short-run capital benefits taxes for people whose earning is $400,000 or over. </a:t>
            </a:r>
            <a:endParaRPr b="0" lang="en-US" sz="2600" spc="-1" strike="noStrike">
              <a:solidFill>
                <a:srgbClr val="000000"/>
              </a:solidFill>
              <a:uFill>
                <a:solidFill>
                  <a:srgbClr val="ffffff"/>
                </a:solidFill>
              </a:uFill>
              <a:latin typeface="Constantia"/>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TextShape 1"/>
          <p:cNvSpPr txBox="1"/>
          <p:nvPr/>
        </p:nvSpPr>
        <p:spPr>
          <a:xfrm>
            <a:off x="609480" y="548640"/>
            <a:ext cx="10972440" cy="5775480"/>
          </a:xfrm>
          <a:prstGeom prst="rect">
            <a:avLst/>
          </a:prstGeom>
          <a:noFill/>
          <a:ln>
            <a:noFill/>
          </a:ln>
        </p:spPr>
        <p:txBody>
          <a:bodyPr lIns="90000" rIns="90000" tIns="45000" bIns="45000"/>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The president’s policy includes boosting the economic growth.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will offer the tax cuts towards the small businesses and middle class in establishing the infrastructure banking and funding the scientific research.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will also assist women in entering the workforce where he will make firms to pay the family leave.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will also expand the childcare and early education by giving the country $28 billion in an expansion of early head start and offer preschool to the four-year children.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In idea expansion, he will spend $ 17 billion annually in treating children with the disabilities.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also targets using $10 billion annually in the energy sector by repairing the oil pipelines to reduce the carbon emissions.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will also fund retirement and health plans for the coal employees.</a:t>
            </a:r>
            <a:endParaRPr b="0" lang="en-US" sz="2600" spc="-1" strike="noStrike">
              <a:solidFill>
                <a:srgbClr val="000000"/>
              </a:solidFill>
              <a:uFill>
                <a:solidFill>
                  <a:srgbClr val="ffffff"/>
                </a:solidFill>
              </a:uFill>
              <a:latin typeface="Constantia"/>
            </a:endParaRPr>
          </a:p>
          <a:p>
            <a:pPr>
              <a:lnSpc>
                <a:spcPct val="100000"/>
              </a:lnSpc>
            </a:pPr>
            <a:endParaRPr b="0" lang="en-US" sz="2600" spc="-1" strike="noStrike">
              <a:solidFill>
                <a:srgbClr val="000000"/>
              </a:solidFill>
              <a:uFill>
                <a:solidFill>
                  <a:srgbClr val="ffffff"/>
                </a:solidFill>
              </a:uFill>
              <a:latin typeface="Constantia"/>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TextShape 1"/>
          <p:cNvSpPr txBox="1"/>
          <p:nvPr/>
        </p:nvSpPr>
        <p:spPr>
          <a:xfrm>
            <a:off x="7118280" y="1845360"/>
            <a:ext cx="3657240" cy="4571640"/>
          </a:xfrm>
          <a:prstGeom prst="rect">
            <a:avLst/>
          </a:prstGeom>
          <a:noFill/>
          <a:ln>
            <a:noFill/>
          </a:ln>
        </p:spPr>
        <p:txBody>
          <a:bodyPr lIns="18360" rIns="18360" tIns="45000" bIns="45000"/>
          <a:p>
            <a:endParaRPr b="0" lang="en-US" sz="2600" spc="-1" strike="noStrike">
              <a:solidFill>
                <a:srgbClr val="000000"/>
              </a:solidFill>
              <a:uFill>
                <a:solidFill>
                  <a:srgbClr val="ffffff"/>
                </a:solidFill>
              </a:uFill>
              <a:latin typeface="Constantia"/>
            </a:endParaRPr>
          </a:p>
        </p:txBody>
      </p:sp>
      <p:sp>
        <p:nvSpPr>
          <p:cNvPr id="141" name="TextShape 2"/>
          <p:cNvSpPr txBox="1"/>
          <p:nvPr/>
        </p:nvSpPr>
        <p:spPr>
          <a:xfrm>
            <a:off x="5317560" y="227520"/>
            <a:ext cx="6874200" cy="6412320"/>
          </a:xfrm>
          <a:prstGeom prst="rect">
            <a:avLst/>
          </a:prstGeom>
          <a:noFill/>
          <a:ln>
            <a:noFill/>
          </a:ln>
        </p:spPr>
        <p:txBody>
          <a:bodyPr lIns="90000" rIns="90000" tIns="0" bIns="45000"/>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In paying for the initiatives, he intends to raise part of the income taxes.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He will add the 4% surcharge on earnings over $5 million annually.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The president will mandate the 30% minimum tax charge for people earning $1 milling annually to enable him to restore the levels of the estate tax.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He will also strengthen the reform act in ending the fear of too big in failing banks.</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 </a:t>
            </a:r>
            <a:r>
              <a:rPr b="0" lang="en-US" sz="2800" spc="-1" strike="noStrike">
                <a:solidFill>
                  <a:srgbClr val="000000"/>
                </a:solidFill>
                <a:uFill>
                  <a:solidFill>
                    <a:srgbClr val="ffffff"/>
                  </a:solidFill>
                </a:uFill>
                <a:latin typeface="Constantia"/>
              </a:rPr>
              <a:t>The risk fee levy on banks with assets over $50 billion will be charged.</a:t>
            </a:r>
            <a:endParaRPr b="0" lang="en-US" sz="2600" spc="-1" strike="noStrike">
              <a:solidFill>
                <a:srgbClr val="000000"/>
              </a:solidFill>
              <a:uFill>
                <a:solidFill>
                  <a:srgbClr val="ffffff"/>
                </a:solidFill>
              </a:uFill>
              <a:latin typeface="Constantia"/>
            </a:endParaRPr>
          </a:p>
        </p:txBody>
      </p:sp>
      <p:graphicFrame>
        <p:nvGraphicFramePr>
          <p:cNvPr id="142" name="Chart 5"/>
          <p:cNvGraphicFramePr/>
          <p:nvPr/>
        </p:nvGraphicFramePr>
        <p:xfrm>
          <a:off x="419760" y="1888560"/>
          <a:ext cx="4571640" cy="4525920"/>
        </p:xfrm>
        <a:graphic>
          <a:graphicData uri="http://schemas.openxmlformats.org/drawingml/2006/chart">
            <c:chart xmlns:c="http://schemas.openxmlformats.org/drawingml/2006/chart" xmlns:r="http://schemas.openxmlformats.org/officeDocument/2006/relationships" r:id="rId1"/>
          </a:graphicData>
        </a:graphic>
      </p:graphicFrame>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TextShape 1"/>
          <p:cNvSpPr txBox="1"/>
          <p:nvPr/>
        </p:nvSpPr>
        <p:spPr>
          <a:xfrm>
            <a:off x="210960" y="435960"/>
            <a:ext cx="4360680" cy="5811840"/>
          </a:xfrm>
          <a:prstGeom prst="rect">
            <a:avLst/>
          </a:prstGeom>
          <a:noFill/>
          <a:ln>
            <a:noFill/>
          </a:ln>
        </p:spPr>
        <p:txBody>
          <a:bodyPr lIns="18360" rIns="18360" tIns="45000" bIns="45000"/>
          <a:p>
            <a:pPr>
              <a:lnSpc>
                <a:spcPct val="100000"/>
              </a:lnSpc>
            </a:pPr>
            <a:endParaRPr b="0" lang="en-US" sz="2600" spc="-1" strike="noStrike">
              <a:solidFill>
                <a:srgbClr val="000000"/>
              </a:solidFill>
              <a:uFill>
                <a:solidFill>
                  <a:srgbClr val="ffffff"/>
                </a:solidFill>
              </a:uFill>
              <a:latin typeface="Constantia"/>
            </a:endParaRPr>
          </a:p>
          <a:p>
            <a:pPr>
              <a:lnSpc>
                <a:spcPct val="100000"/>
              </a:lnSpc>
            </a:pPr>
            <a:endParaRPr b="0" lang="en-US" sz="2600" spc="-1" strike="noStrike">
              <a:solidFill>
                <a:srgbClr val="000000"/>
              </a:solidFill>
              <a:uFill>
                <a:solidFill>
                  <a:srgbClr val="ffffff"/>
                </a:solidFill>
              </a:uFill>
              <a:latin typeface="Constantia"/>
            </a:endParaRPr>
          </a:p>
          <a:p>
            <a:pPr>
              <a:lnSpc>
                <a:spcPct val="100000"/>
              </a:lnSpc>
              <a:buClr>
                <a:srgbClr val="0bd0d9"/>
              </a:buClr>
              <a:buSzPct val="95000"/>
              <a:buFont typeface="Wingdings" charset="2"/>
              <a:buChar char=""/>
            </a:pPr>
            <a:r>
              <a:rPr b="0" lang="en-US" sz="1400" spc="-1" strike="noStrike">
                <a:solidFill>
                  <a:srgbClr val="000000"/>
                </a:solidFill>
                <a:uFill>
                  <a:solidFill>
                    <a:srgbClr val="ffffff"/>
                  </a:solidFill>
                </a:uFill>
                <a:latin typeface="Constantia"/>
              </a:rPr>
              <a:t>The president’s proposed tax is the exit tax on companies, which attempts the tax inversion in paying the U.S taxes on the deferred foreign incomes. By use of traders’ high-frequency tax, he will raise $90 billion annually.</a:t>
            </a:r>
            <a:endParaRPr b="0" lang="en-US" sz="2600" spc="-1" strike="noStrike">
              <a:solidFill>
                <a:srgbClr val="000000"/>
              </a:solidFill>
              <a:uFill>
                <a:solidFill>
                  <a:srgbClr val="ffffff"/>
                </a:solidFill>
              </a:uFill>
              <a:latin typeface="Constantia"/>
            </a:endParaRPr>
          </a:p>
          <a:p>
            <a:pPr>
              <a:lnSpc>
                <a:spcPct val="100000"/>
              </a:lnSpc>
              <a:buClr>
                <a:srgbClr val="0bd0d9"/>
              </a:buClr>
              <a:buSzPct val="95000"/>
              <a:buFont typeface="Wingdings" charset="2"/>
              <a:buChar char=""/>
            </a:pPr>
            <a:r>
              <a:rPr b="0" lang="en-US" sz="1400" spc="-1" strike="noStrike">
                <a:solidFill>
                  <a:srgbClr val="000000"/>
                </a:solidFill>
                <a:uFill>
                  <a:solidFill>
                    <a:srgbClr val="ffffff"/>
                  </a:solidFill>
                </a:uFill>
                <a:latin typeface="Constantia"/>
              </a:rPr>
              <a:t>He opposes trans-pacific partnership as he says that it will go to the extent of protecting national security, raising wages, and producing new jobs. </a:t>
            </a:r>
            <a:endParaRPr b="0" lang="en-US" sz="2600" spc="-1" strike="noStrike">
              <a:solidFill>
                <a:srgbClr val="000000"/>
              </a:solidFill>
              <a:uFill>
                <a:solidFill>
                  <a:srgbClr val="ffffff"/>
                </a:solidFill>
              </a:uFill>
              <a:latin typeface="Constantia"/>
            </a:endParaRPr>
          </a:p>
          <a:p>
            <a:pPr>
              <a:lnSpc>
                <a:spcPct val="100000"/>
              </a:lnSpc>
              <a:buClr>
                <a:srgbClr val="0bd0d9"/>
              </a:buClr>
              <a:buSzPct val="95000"/>
              <a:buFont typeface="Wingdings" charset="2"/>
              <a:buChar char=""/>
            </a:pPr>
            <a:r>
              <a:rPr b="0" lang="en-US" sz="1400" spc="-1" strike="noStrike">
                <a:solidFill>
                  <a:srgbClr val="000000"/>
                </a:solidFill>
                <a:uFill>
                  <a:solidFill>
                    <a:srgbClr val="ffffff"/>
                  </a:solidFill>
                </a:uFill>
                <a:latin typeface="Constantia"/>
              </a:rPr>
              <a:t>He will combat the terrorism with enhanced intelligence service other than troops. For instance, agencies will use the posts of social media in identifying terrorists. </a:t>
            </a:r>
            <a:endParaRPr b="0" lang="en-US" sz="2600" spc="-1" strike="noStrike">
              <a:solidFill>
                <a:srgbClr val="000000"/>
              </a:solidFill>
              <a:uFill>
                <a:solidFill>
                  <a:srgbClr val="ffffff"/>
                </a:solidFill>
              </a:uFill>
              <a:latin typeface="Constantia"/>
            </a:endParaRPr>
          </a:p>
          <a:p>
            <a:pPr>
              <a:lnSpc>
                <a:spcPct val="100000"/>
              </a:lnSpc>
              <a:buClr>
                <a:srgbClr val="0bd0d9"/>
              </a:buClr>
              <a:buSzPct val="95000"/>
              <a:buFont typeface="Wingdings" charset="2"/>
              <a:buChar char=""/>
            </a:pPr>
            <a:r>
              <a:rPr b="0" lang="en-US" sz="1400" spc="-1" strike="noStrike">
                <a:solidFill>
                  <a:srgbClr val="000000"/>
                </a:solidFill>
                <a:uFill>
                  <a:solidFill>
                    <a:srgbClr val="ffffff"/>
                  </a:solidFill>
                </a:uFill>
                <a:latin typeface="Constantia"/>
              </a:rPr>
              <a:t> </a:t>
            </a:r>
            <a:r>
              <a:rPr b="0" lang="en-US" sz="1400" spc="-1" strike="noStrike">
                <a:solidFill>
                  <a:srgbClr val="000000"/>
                </a:solidFill>
                <a:uFill>
                  <a:solidFill>
                    <a:srgbClr val="ffffff"/>
                  </a:solidFill>
                </a:uFill>
                <a:latin typeface="Constantia"/>
              </a:rPr>
              <a:t>The application of visa will need full screening for people who had visited the terrorist nations. </a:t>
            </a:r>
            <a:endParaRPr b="0" lang="en-US" sz="2600" spc="-1" strike="noStrike">
              <a:solidFill>
                <a:srgbClr val="000000"/>
              </a:solidFill>
              <a:uFill>
                <a:solidFill>
                  <a:srgbClr val="ffffff"/>
                </a:solidFill>
              </a:uFill>
              <a:latin typeface="Constantia"/>
            </a:endParaRPr>
          </a:p>
          <a:p>
            <a:pPr>
              <a:lnSpc>
                <a:spcPct val="100000"/>
              </a:lnSpc>
              <a:buClr>
                <a:srgbClr val="0bd0d9"/>
              </a:buClr>
              <a:buSzPct val="95000"/>
              <a:buFont typeface="Wingdings" charset="2"/>
              <a:buChar char=""/>
            </a:pPr>
            <a:r>
              <a:rPr b="0" lang="en-US" sz="1400" spc="-1" strike="noStrike">
                <a:solidFill>
                  <a:srgbClr val="000000"/>
                </a:solidFill>
                <a:uFill>
                  <a:solidFill>
                    <a:srgbClr val="ffffff"/>
                  </a:solidFill>
                </a:uFill>
                <a:latin typeface="Constantia"/>
              </a:rPr>
              <a:t>The president plans to employ more officers in operations department and linguistics in intelligence agencies of U.S.</a:t>
            </a:r>
            <a:endParaRPr b="0" lang="en-US" sz="2600" spc="-1" strike="noStrike">
              <a:solidFill>
                <a:srgbClr val="000000"/>
              </a:solidFill>
              <a:uFill>
                <a:solidFill>
                  <a:srgbClr val="ffffff"/>
                </a:solidFill>
              </a:uFill>
              <a:latin typeface="Constantia"/>
            </a:endParaRPr>
          </a:p>
          <a:p>
            <a:pPr>
              <a:lnSpc>
                <a:spcPct val="100000"/>
              </a:lnSpc>
            </a:pPr>
            <a:endParaRPr b="0" lang="en-US" sz="2600" spc="-1" strike="noStrike">
              <a:solidFill>
                <a:srgbClr val="000000"/>
              </a:solidFill>
              <a:uFill>
                <a:solidFill>
                  <a:srgbClr val="ffffff"/>
                </a:solidFill>
              </a:uFill>
              <a:latin typeface="Constantia"/>
            </a:endParaRPr>
          </a:p>
          <a:p>
            <a:pPr>
              <a:lnSpc>
                <a:spcPct val="100000"/>
              </a:lnSpc>
            </a:pPr>
            <a:endParaRPr b="0" lang="en-US" sz="2600" spc="-1" strike="noStrike">
              <a:solidFill>
                <a:srgbClr val="000000"/>
              </a:solidFill>
              <a:uFill>
                <a:solidFill>
                  <a:srgbClr val="ffffff"/>
                </a:solidFill>
              </a:uFill>
              <a:latin typeface="Constantia"/>
            </a:endParaRPr>
          </a:p>
        </p:txBody>
      </p:sp>
      <p:graphicFrame>
        <p:nvGraphicFramePr>
          <p:cNvPr id="144" name="Content Placeholder 4"/>
          <p:cNvGraphicFramePr/>
          <p:nvPr/>
        </p:nvGraphicFramePr>
        <p:xfrm>
          <a:off x="4767120" y="619200"/>
          <a:ext cx="6814800" cy="5628960"/>
        </p:xfrm>
        <a:graphic>
          <a:graphicData uri="http://schemas.openxmlformats.org/drawingml/2006/chart">
            <c:chart xmlns:c="http://schemas.openxmlformats.org/drawingml/2006/chart" xmlns:r="http://schemas.openxmlformats.org/officeDocument/2006/relationships" r:id="rId1"/>
          </a:graphicData>
        </a:graphic>
      </p:graphicFrame>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TextShape 1"/>
          <p:cNvSpPr txBox="1"/>
          <p:nvPr/>
        </p:nvSpPr>
        <p:spPr>
          <a:xfrm>
            <a:off x="609480" y="703440"/>
            <a:ext cx="10972440" cy="5620680"/>
          </a:xfrm>
          <a:prstGeom prst="rect">
            <a:avLst/>
          </a:prstGeom>
          <a:noFill/>
          <a:ln>
            <a:noFill/>
          </a:ln>
        </p:spPr>
        <p:txBody>
          <a:bodyPr lIns="90000" rIns="90000" tIns="45000" bIns="45000"/>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president opposes trans-pacific partnership as he says that it will go to the extent of protecting national security, raising wages, and producing new jobs.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will combat the terrorism with enhanced intelligence service other than troops.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The president proposes to lay the pillars in his campaign which will enable him to acquire the presidential seat in 2020.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intends to form the future economy and not the past economy laid by the other US presidents.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The revenue inequality seems to depress the demand while slowing growth, President will make fund executives tax rates of income on the capital gains and focus on job creation plan.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plans to strengthen the families through the emphasis on education, enrichment, and healthcare by making public college free.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will also support the agreements of free trade to establish the global leadership.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will develop the complete defense solution, which involves diplomacy as the military might.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will also alter his campaign financing.</a:t>
            </a:r>
            <a:endParaRPr b="0" lang="en-US" sz="2600" spc="-1" strike="noStrike">
              <a:solidFill>
                <a:srgbClr val="000000"/>
              </a:solidFill>
              <a:uFill>
                <a:solidFill>
                  <a:srgbClr val="ffffff"/>
                </a:solidFill>
              </a:uFill>
              <a:latin typeface="Constantia"/>
            </a:endParaRPr>
          </a:p>
          <a:p>
            <a:pPr>
              <a:lnSpc>
                <a:spcPct val="100000"/>
              </a:lnSpc>
            </a:pPr>
            <a:endParaRPr b="0" lang="en-US" sz="2600" spc="-1" strike="noStrike">
              <a:solidFill>
                <a:srgbClr val="000000"/>
              </a:solidFill>
              <a:uFill>
                <a:solidFill>
                  <a:srgbClr val="ffffff"/>
                </a:solidFill>
              </a:uFill>
              <a:latin typeface="Constantia"/>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TextShape 1"/>
          <p:cNvSpPr txBox="1"/>
          <p:nvPr/>
        </p:nvSpPr>
        <p:spPr>
          <a:xfrm>
            <a:off x="609480" y="1477080"/>
            <a:ext cx="10972440" cy="4847040"/>
          </a:xfrm>
          <a:prstGeom prst="rect">
            <a:avLst/>
          </a:prstGeom>
          <a:noFill/>
          <a:ln>
            <a:noFill/>
          </a:ln>
        </p:spPr>
        <p:txBody>
          <a:bodyPr lIns="90000" rIns="90000" tIns="45000" bIns="45000"/>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Besides, the president plans to create the balanced budget by offsetting any new expenses with added spending cuts or revenues.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He plans to offer the health tax credits while expanding private plans applied by Medicare or Congress to everyone.</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 </a:t>
            </a:r>
            <a:r>
              <a:rPr b="0" lang="en-US" sz="2600" spc="-1" strike="noStrike">
                <a:solidFill>
                  <a:srgbClr val="000000"/>
                </a:solidFill>
                <a:uFill>
                  <a:solidFill>
                    <a:srgbClr val="ffffff"/>
                  </a:solidFill>
                </a:uFill>
                <a:latin typeface="Constantia"/>
              </a:rPr>
              <a:t>He plans to create the $60 billion energy fund strategy as the optional energy agency while providing incentives for optional energy use.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600" spc="-1" strike="noStrike">
                <a:solidFill>
                  <a:srgbClr val="000000"/>
                </a:solidFill>
                <a:uFill>
                  <a:solidFill>
                    <a:srgbClr val="ffffff"/>
                  </a:solidFill>
                </a:uFill>
                <a:latin typeface="Constantia"/>
              </a:rPr>
              <a:t>The president’s plans will enable the nation to avoid the economic crises that are being experienced in the country.</a:t>
            </a:r>
            <a:endParaRPr b="0" lang="en-US" sz="2600" spc="-1" strike="noStrike">
              <a:solidFill>
                <a:srgbClr val="000000"/>
              </a:solidFill>
              <a:uFill>
                <a:solidFill>
                  <a:srgbClr val="ffffff"/>
                </a:solidFill>
              </a:uFill>
              <a:latin typeface="Constantia"/>
            </a:endParaRPr>
          </a:p>
          <a:p>
            <a:pPr>
              <a:lnSpc>
                <a:spcPct val="100000"/>
              </a:lnSpc>
            </a:pPr>
            <a:endParaRPr b="0" lang="en-US" sz="2600" spc="-1" strike="noStrike">
              <a:solidFill>
                <a:srgbClr val="000000"/>
              </a:solidFill>
              <a:uFill>
                <a:solidFill>
                  <a:srgbClr val="ffffff"/>
                </a:solidFill>
              </a:uFill>
              <a:latin typeface="Constantia"/>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TextShape 1"/>
          <p:cNvSpPr txBox="1"/>
          <p:nvPr/>
        </p:nvSpPr>
        <p:spPr>
          <a:xfrm rot="19980600">
            <a:off x="848160" y="3303360"/>
            <a:ext cx="3176280" cy="1161720"/>
          </a:xfrm>
          <a:prstGeom prst="rect">
            <a:avLst/>
          </a:prstGeom>
          <a:noFill/>
          <a:ln>
            <a:noFill/>
          </a:ln>
        </p:spPr>
        <p:txBody>
          <a:bodyPr lIns="0" rIns="0" tIns="45000" bIns="0" anchor="b"/>
          <a:p>
            <a:pPr>
              <a:lnSpc>
                <a:spcPct val="100000"/>
              </a:lnSpc>
            </a:pPr>
            <a:r>
              <a:rPr b="0" lang="en-US" sz="5400" spc="-1" strike="noStrike">
                <a:solidFill>
                  <a:srgbClr val="04617b"/>
                </a:solidFill>
                <a:uFill>
                  <a:solidFill>
                    <a:srgbClr val="ffffff"/>
                  </a:solidFill>
                </a:uFill>
                <a:latin typeface="Calibri"/>
              </a:rPr>
              <a:t>Conclusion</a:t>
            </a:r>
            <a:r>
              <a:rPr b="0" lang="en-US" sz="5400" spc="-1" strike="noStrike">
                <a:solidFill>
                  <a:srgbClr val="04617b"/>
                </a:solidFill>
                <a:uFill>
                  <a:solidFill>
                    <a:srgbClr val="ffffff"/>
                  </a:solidFill>
                </a:uFill>
                <a:latin typeface="Calibri"/>
              </a:rPr>
              <a:t>
</a:t>
            </a:r>
            <a:endParaRPr b="0" lang="en-US" sz="1800" spc="-1" strike="noStrike">
              <a:solidFill>
                <a:srgbClr val="000000"/>
              </a:solidFill>
              <a:uFill>
                <a:solidFill>
                  <a:srgbClr val="ffffff"/>
                </a:solidFill>
              </a:uFill>
              <a:latin typeface="Constantia"/>
            </a:endParaRPr>
          </a:p>
        </p:txBody>
      </p:sp>
      <p:sp>
        <p:nvSpPr>
          <p:cNvPr id="148" name="TextShape 2"/>
          <p:cNvSpPr txBox="1"/>
          <p:nvPr/>
        </p:nvSpPr>
        <p:spPr>
          <a:xfrm>
            <a:off x="4766760" y="830160"/>
            <a:ext cx="6815160" cy="5418000"/>
          </a:xfrm>
          <a:prstGeom prst="rect">
            <a:avLst/>
          </a:prstGeom>
          <a:noFill/>
          <a:ln>
            <a:noFill/>
          </a:ln>
        </p:spPr>
        <p:txBody>
          <a:bodyPr lIns="90000" rIns="90000" tIns="0" bIns="45000"/>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The changes will increase the growth of U.S to around 5 percent annually while creating 26 million jobs.</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It will be contrary to believes, as markets will favor the president on the economic outcome based on the workforce and the plans made for the tax cuts.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The economic outcomes seem to be well managed based on the calculations explained. </a:t>
            </a:r>
            <a:endParaRPr b="0" lang="en-US" sz="2600" spc="-1" strike="noStrike">
              <a:solidFill>
                <a:srgbClr val="000000"/>
              </a:solidFill>
              <a:uFill>
                <a:solidFill>
                  <a:srgbClr val="ffffff"/>
                </a:solidFill>
              </a:uFill>
              <a:latin typeface="Constantia"/>
            </a:endParaRPr>
          </a:p>
          <a:p>
            <a:pPr marL="274320" indent="-273960">
              <a:lnSpc>
                <a:spcPct val="100000"/>
              </a:lnSpc>
              <a:buClr>
                <a:srgbClr val="0bd0d9"/>
              </a:buClr>
              <a:buSzPct val="95000"/>
              <a:buFont typeface="Wingdings 2" charset="2"/>
              <a:buChar char=""/>
            </a:pPr>
            <a:r>
              <a:rPr b="0" lang="en-US" sz="2800" spc="-1" strike="noStrike">
                <a:solidFill>
                  <a:srgbClr val="000000"/>
                </a:solidFill>
                <a:uFill>
                  <a:solidFill>
                    <a:srgbClr val="ffffff"/>
                  </a:solidFill>
                </a:uFill>
                <a:latin typeface="Constantia"/>
              </a:rPr>
              <a:t>The president intends to make the complete version plan to frighten US finance and business and the entire world while maintaining its achievement plans to the US economy and for the benefit of US citizens.</a:t>
            </a:r>
            <a:endParaRPr b="0" lang="en-US" sz="2600" spc="-1" strike="noStrike">
              <a:solidFill>
                <a:srgbClr val="000000"/>
              </a:solidFill>
              <a:uFill>
                <a:solidFill>
                  <a:srgbClr val="ffffff"/>
                </a:solidFill>
              </a:uFill>
              <a:latin typeface="Constantia"/>
            </a:endParaRPr>
          </a:p>
          <a:p>
            <a:pPr>
              <a:lnSpc>
                <a:spcPct val="100000"/>
              </a:lnSpc>
            </a:pPr>
            <a:endParaRPr b="0" lang="en-US" sz="2600" spc="-1" strike="noStrike">
              <a:solidFill>
                <a:srgbClr val="000000"/>
              </a:solidFill>
              <a:uFill>
                <a:solidFill>
                  <a:srgbClr val="ffffff"/>
                </a:solidFill>
              </a:uFill>
              <a:latin typeface="Constantia"/>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Flow</Template>
  <TotalTime>492</TotalTime>
  <Application>LibreOffice/5.1.6.2$Linux_X86_64 LibreOffice_project/10m0$Build-2</Application>
  <Words>1214</Words>
  <Paragraphs>66</Paragraphs>
  <Company>Morehead State University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2017-11-16T03:15:48Z</dcterms:created>
  <dc:creator>Windows User</dc:creator>
  <dc:description/>
  <dc:language>en-US</dc:language>
  <cp:lastModifiedBy>ANNE</cp:lastModifiedBy>
  <dcterms:modified xsi:type="dcterms:W3CDTF">2017-12-02T03:15:22Z</dcterms:modified>
  <cp:revision>50</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ompany">
    <vt:lpwstr>Morehead State University</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Notes">
    <vt:i4>6</vt:i4>
  </property>
  <property fmtid="{D5CDD505-2E9C-101B-9397-08002B2CF9AE}" pid="9" name="PresentationFormat">
    <vt:lpwstr>Custom</vt:lpwstr>
  </property>
  <property fmtid="{D5CDD505-2E9C-101B-9397-08002B2CF9AE}" pid="10" name="ScaleCrop">
    <vt:bool>0</vt:bool>
  </property>
  <property fmtid="{D5CDD505-2E9C-101B-9397-08002B2CF9AE}" pid="11" name="ShareDoc">
    <vt:bool>0</vt:bool>
  </property>
  <property fmtid="{D5CDD505-2E9C-101B-9397-08002B2CF9AE}" pid="12" name="Slides">
    <vt:i4>9</vt:i4>
  </property>
</Properties>
</file>